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7.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pic>
        <p:nvPicPr>
          <p:cNvPr id="13" name="General TLU imagery" descr="General TLU imagery"/>
          <p:cNvPicPr>
            <a:picLocks noChangeAspect="1"/>
          </p:cNvPicPr>
          <p:nvPr/>
        </p:nvPicPr>
        <p:blipFill>
          <a:blip r:embed="rId2">
            <a:extLst/>
          </a:blip>
          <a:srcRect l="0" t="0" r="0" b="0"/>
          <a:stretch>
            <a:fillRect/>
          </a:stretch>
        </p:blipFill>
        <p:spPr>
          <a:xfrm>
            <a:off x="34456" y="-1"/>
            <a:ext cx="12935888" cy="9753601"/>
          </a:xfrm>
          <a:prstGeom prst="rect">
            <a:avLst/>
          </a:prstGeom>
          <a:ln w="12700">
            <a:miter lim="400000"/>
          </a:ln>
        </p:spPr>
      </p:pic>
      <p:sp>
        <p:nvSpPr>
          <p:cNvPr id="14" name="Presentation Title"/>
          <p:cNvSpPr txBox="1"/>
          <p:nvPr>
            <p:ph type="title" hasCustomPrompt="1"/>
          </p:nvPr>
        </p:nvSpPr>
        <p:spPr>
          <a:xfrm>
            <a:off x="698500" y="1854200"/>
            <a:ext cx="11609057" cy="3302000"/>
          </a:xfrm>
          <a:prstGeom prst="rect">
            <a:avLst/>
          </a:prstGeom>
        </p:spPr>
        <p:txBody>
          <a:bodyPr/>
          <a:lstStyle>
            <a:lvl1pPr>
              <a:defRPr b="0" cap="all" spc="-74" sz="3700">
                <a:solidFill>
                  <a:srgbClr val="F3C146"/>
                </a:solidFill>
                <a:latin typeface="Avenir Book"/>
                <a:ea typeface="Avenir Book"/>
                <a:cs typeface="Avenir Book"/>
                <a:sym typeface="Avenir Book"/>
              </a:defRPr>
            </a:lvl1pPr>
          </a:lstStyle>
          <a:p>
            <a:pPr/>
            <a:r>
              <a:t>Presentation Title</a:t>
            </a:r>
          </a:p>
        </p:txBody>
      </p:sp>
      <p:pic>
        <p:nvPicPr>
          <p:cNvPr id="15" name="TLU_Logo-Primary_wTag-RGB-DkBkgr.png" descr="TLU_Logo-Primary_wTag-RGB-DkBkgr.png"/>
          <p:cNvPicPr>
            <a:picLocks noChangeAspect="1"/>
          </p:cNvPicPr>
          <p:nvPr/>
        </p:nvPicPr>
        <p:blipFill>
          <a:blip r:embed="rId3">
            <a:extLst/>
          </a:blip>
          <a:stretch>
            <a:fillRect/>
          </a:stretch>
        </p:blipFill>
        <p:spPr>
          <a:xfrm>
            <a:off x="803696" y="7990014"/>
            <a:ext cx="1997668" cy="900276"/>
          </a:xfrm>
          <a:prstGeom prst="rect">
            <a:avLst/>
          </a:prstGeom>
          <a:ln w="12700">
            <a:miter lim="400000"/>
          </a:ln>
        </p:spPr>
      </p:pic>
      <p:sp>
        <p:nvSpPr>
          <p:cNvPr id="16"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0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0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0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pic>
        <p:nvPicPr>
          <p:cNvPr id="107" name="Pictures footer.png" descr="Pictures footer.png"/>
          <p:cNvPicPr>
            <a:picLocks noChangeAspect="1"/>
          </p:cNvPicPr>
          <p:nvPr/>
        </p:nvPicPr>
        <p:blipFill>
          <a:blip r:embed="rId2">
            <a:extLst/>
          </a:blip>
          <a:stretch>
            <a:fillRect/>
          </a:stretch>
        </p:blipFill>
        <p:spPr>
          <a:xfrm>
            <a:off x="0" y="9336518"/>
            <a:ext cx="13004801" cy="408024"/>
          </a:xfrm>
          <a:prstGeom prst="rect">
            <a:avLst/>
          </a:prstGeom>
          <a:ln w="12700">
            <a:miter lim="400000"/>
          </a:ln>
        </p:spPr>
      </p:pic>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llouts-Text with image">
    <p:spTree>
      <p:nvGrpSpPr>
        <p:cNvPr id="1" name=""/>
        <p:cNvGrpSpPr/>
        <p:nvPr/>
      </p:nvGrpSpPr>
      <p:grpSpPr>
        <a:xfrm>
          <a:off x="0" y="0"/>
          <a:ext cx="0" cy="0"/>
          <a:chOff x="0" y="0"/>
          <a:chExt cx="0" cy="0"/>
        </a:xfrm>
      </p:grpSpPr>
      <p:pic>
        <p:nvPicPr>
          <p:cNvPr id="115" name="Pictures footer.png" descr="Pictures footer.png"/>
          <p:cNvPicPr>
            <a:picLocks noChangeAspect="1"/>
          </p:cNvPicPr>
          <p:nvPr/>
        </p:nvPicPr>
        <p:blipFill>
          <a:blip r:embed="rId2">
            <a:extLst/>
          </a:blip>
          <a:stretch>
            <a:fillRect/>
          </a:stretch>
        </p:blipFill>
        <p:spPr>
          <a:xfrm>
            <a:off x="0" y="9336518"/>
            <a:ext cx="13004801" cy="408024"/>
          </a:xfrm>
          <a:prstGeom prst="rect">
            <a:avLst/>
          </a:prstGeom>
          <a:ln w="12700">
            <a:miter lim="400000"/>
          </a:ln>
        </p:spPr>
      </p:pic>
      <p:pic>
        <p:nvPicPr>
          <p:cNvPr id="116" name="TLU_Logo-Primary_wName-4c.pdf" descr="TLU_Logo-Primary_wName-4c.pdf"/>
          <p:cNvPicPr>
            <a:picLocks noChangeAspect="1"/>
          </p:cNvPicPr>
          <p:nvPr/>
        </p:nvPicPr>
        <p:blipFill>
          <a:blip r:embed="rId3">
            <a:extLst/>
          </a:blip>
          <a:stretch>
            <a:fillRect/>
          </a:stretch>
        </p:blipFill>
        <p:spPr>
          <a:xfrm>
            <a:off x="608433" y="362463"/>
            <a:ext cx="1977288" cy="952412"/>
          </a:xfrm>
          <a:prstGeom prst="rect">
            <a:avLst/>
          </a:prstGeom>
          <a:ln w="12700">
            <a:miter lim="400000"/>
          </a:ln>
        </p:spPr>
      </p:pic>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2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24" name="Slide Title"/>
          <p:cNvSpPr txBox="1"/>
          <p:nvPr>
            <p:ph type="title" hasCustomPrompt="1"/>
          </p:nvPr>
        </p:nvSpPr>
        <p:spPr>
          <a:xfrm>
            <a:off x="698500" y="692534"/>
            <a:ext cx="5105400" cy="4387466"/>
          </a:xfrm>
          <a:prstGeom prst="rect">
            <a:avLst/>
          </a:prstGeom>
        </p:spPr>
        <p:txBody>
          <a:bodyPr anchor="b"/>
          <a:lstStyle/>
          <a:p>
            <a:pPr/>
            <a:r>
              <a:t>Slide Title</a:t>
            </a:r>
          </a:p>
        </p:txBody>
      </p:sp>
      <p:pic>
        <p:nvPicPr>
          <p:cNvPr id="25" name="Pictures footer.png" descr="Pictures footer.png"/>
          <p:cNvPicPr>
            <a:picLocks noChangeAspect="1"/>
          </p:cNvPicPr>
          <p:nvPr/>
        </p:nvPicPr>
        <p:blipFill>
          <a:blip r:embed="rId2">
            <a:extLst/>
          </a:blip>
          <a:stretch>
            <a:fillRect/>
          </a:stretch>
        </p:blipFill>
        <p:spPr>
          <a:xfrm>
            <a:off x="-1" y="9381996"/>
            <a:ext cx="13004801" cy="408023"/>
          </a:xfrm>
          <a:prstGeom prst="rect">
            <a:avLst/>
          </a:prstGeom>
          <a:ln w="12700">
            <a:miter lim="400000"/>
          </a:ln>
        </p:spPr>
      </p:pic>
      <p:pic>
        <p:nvPicPr>
          <p:cNvPr id="26" name="TLU_Logo-Primary_wName-4c.pdf" descr="TLU_Logo-Primary_wName-4c.pdf"/>
          <p:cNvPicPr>
            <a:picLocks noChangeAspect="1"/>
          </p:cNvPicPr>
          <p:nvPr/>
        </p:nvPicPr>
        <p:blipFill>
          <a:blip r:embed="rId3">
            <a:extLst/>
          </a:blip>
          <a:stretch>
            <a:fillRect/>
          </a:stretch>
        </p:blipFill>
        <p:spPr>
          <a:xfrm>
            <a:off x="608433" y="362463"/>
            <a:ext cx="1977289" cy="952412"/>
          </a:xfrm>
          <a:prstGeom prst="rect">
            <a:avLst/>
          </a:prstGeom>
          <a:ln w="12700">
            <a:miter lim="400000"/>
          </a:ln>
        </p:spPr>
      </p:pic>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3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35"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36" name="Slide Title"/>
          <p:cNvSpPr txBox="1"/>
          <p:nvPr>
            <p:ph type="title" hasCustomPrompt="1"/>
          </p:nvPr>
        </p:nvSpPr>
        <p:spPr>
          <a:prstGeom prst="rect">
            <a:avLst/>
          </a:prstGeom>
        </p:spPr>
        <p:txBody>
          <a:bodyPr/>
          <a:lstStyle/>
          <a:p>
            <a:pPr/>
            <a:r>
              <a:t>Slide Title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44"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pic>
        <p:nvPicPr>
          <p:cNvPr id="45" name="Pictures footer.png" descr="Pictures footer.png"/>
          <p:cNvPicPr>
            <a:picLocks noChangeAspect="1"/>
          </p:cNvPicPr>
          <p:nvPr/>
        </p:nvPicPr>
        <p:blipFill>
          <a:blip r:embed="rId2">
            <a:extLst/>
          </a:blip>
          <a:stretch>
            <a:fillRect/>
          </a:stretch>
        </p:blipFill>
        <p:spPr>
          <a:xfrm>
            <a:off x="-1" y="9381996"/>
            <a:ext cx="13004801" cy="408024"/>
          </a:xfrm>
          <a:prstGeom prst="rect">
            <a:avLst/>
          </a:prstGeom>
          <a:ln w="12700">
            <a:miter lim="400000"/>
          </a:ln>
        </p:spPr>
      </p:pic>
      <p:pic>
        <p:nvPicPr>
          <p:cNvPr id="46" name="TLU_Logo-Primary_wName-4c.pdf" descr="TLU_Logo-Primary_wName-4c.pdf"/>
          <p:cNvPicPr>
            <a:picLocks noChangeAspect="1"/>
          </p:cNvPicPr>
          <p:nvPr/>
        </p:nvPicPr>
        <p:blipFill>
          <a:blip r:embed="rId3">
            <a:extLst/>
          </a:blip>
          <a:stretch>
            <a:fillRect/>
          </a:stretch>
        </p:blipFill>
        <p:spPr>
          <a:xfrm>
            <a:off x="608433" y="362463"/>
            <a:ext cx="1977288" cy="952412"/>
          </a:xfrm>
          <a:prstGeom prst="rect">
            <a:avLst/>
          </a:prstGeom>
          <a:ln w="12700">
            <a:miter lim="400000"/>
          </a:ln>
        </p:spPr>
      </p:pic>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Live Video Small">
    <p:spTree>
      <p:nvGrpSpPr>
        <p:cNvPr id="1" name=""/>
        <p:cNvGrpSpPr/>
        <p:nvPr/>
      </p:nvGrpSpPr>
      <p:grpSpPr>
        <a:xfrm>
          <a:off x="0" y="0"/>
          <a:ext cx="0" cy="0"/>
          <a:chOff x="0" y="0"/>
          <a:chExt cx="0" cy="0"/>
        </a:xfrm>
      </p:grpSpPr>
      <p:sp>
        <p:nvSpPr>
          <p:cNvPr id="54"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pic>
        <p:nvPicPr>
          <p:cNvPr id="55" name="Pictures footer.png" descr="Pictures footer.png"/>
          <p:cNvPicPr>
            <a:picLocks noChangeAspect="1"/>
          </p:cNvPicPr>
          <p:nvPr/>
        </p:nvPicPr>
        <p:blipFill>
          <a:blip r:embed="rId2">
            <a:extLst/>
          </a:blip>
          <a:stretch>
            <a:fillRect/>
          </a:stretch>
        </p:blipFill>
        <p:spPr>
          <a:xfrm>
            <a:off x="0" y="9336518"/>
            <a:ext cx="13004801" cy="408024"/>
          </a:xfrm>
          <a:prstGeom prst="rect">
            <a:avLst/>
          </a:prstGeom>
          <a:ln w="12700">
            <a:miter lim="400000"/>
          </a:ln>
        </p:spPr>
      </p:pic>
      <p:pic>
        <p:nvPicPr>
          <p:cNvPr id="56" name="TLU_Logo-Primary_wName-4c.pdf" descr="TLU_Logo-Primary_wName-4c.pdf"/>
          <p:cNvPicPr>
            <a:picLocks noChangeAspect="1"/>
          </p:cNvPicPr>
          <p:nvPr/>
        </p:nvPicPr>
        <p:blipFill>
          <a:blip r:embed="rId3">
            <a:extLst/>
          </a:blip>
          <a:stretch>
            <a:fillRect/>
          </a:stretch>
        </p:blipFill>
        <p:spPr>
          <a:xfrm>
            <a:off x="608433" y="362463"/>
            <a:ext cx="1977288" cy="952412"/>
          </a:xfrm>
          <a:prstGeom prst="rect">
            <a:avLst/>
          </a:prstGeom>
          <a:ln w="12700">
            <a:miter lim="400000"/>
          </a:ln>
        </p:spPr>
      </p:pic>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Live Video Large">
    <p:spTree>
      <p:nvGrpSpPr>
        <p:cNvPr id="1" name=""/>
        <p:cNvGrpSpPr/>
        <p:nvPr/>
      </p:nvGrpSpPr>
      <p:grpSpPr>
        <a:xfrm>
          <a:off x="0" y="0"/>
          <a:ext cx="0" cy="0"/>
          <a:chOff x="0" y="0"/>
          <a:chExt cx="0" cy="0"/>
        </a:xfrm>
      </p:grpSpPr>
      <p:sp>
        <p:nvSpPr>
          <p:cNvPr id="64" name="Slide Subtitle"/>
          <p:cNvSpPr txBox="1"/>
          <p:nvPr>
            <p:ph type="body" sz="quarter" idx="21"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5"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pic>
        <p:nvPicPr>
          <p:cNvPr id="66" name="Pictures footer.png" descr="Pictures footer.png"/>
          <p:cNvPicPr>
            <a:picLocks noChangeAspect="1"/>
          </p:cNvPicPr>
          <p:nvPr/>
        </p:nvPicPr>
        <p:blipFill>
          <a:blip r:embed="rId2">
            <a:extLst/>
          </a:blip>
          <a:stretch>
            <a:fillRect/>
          </a:stretch>
        </p:blipFill>
        <p:spPr>
          <a:xfrm>
            <a:off x="0" y="9336518"/>
            <a:ext cx="13004801" cy="408024"/>
          </a:xfrm>
          <a:prstGeom prst="rect">
            <a:avLst/>
          </a:prstGeom>
          <a:ln w="12700">
            <a:miter lim="400000"/>
          </a:ln>
        </p:spPr>
      </p:pic>
      <p:pic>
        <p:nvPicPr>
          <p:cNvPr id="67" name="TLU_Logo-Primary_wName-4c.pdf" descr="TLU_Logo-Primary_wName-4c.pdf"/>
          <p:cNvPicPr>
            <a:picLocks noChangeAspect="1"/>
          </p:cNvPicPr>
          <p:nvPr/>
        </p:nvPicPr>
        <p:blipFill>
          <a:blip r:embed="rId3">
            <a:extLst/>
          </a:blip>
          <a:stretch>
            <a:fillRect/>
          </a:stretch>
        </p:blipFill>
        <p:spPr>
          <a:xfrm>
            <a:off x="608433" y="362463"/>
            <a:ext cx="1977288" cy="952412"/>
          </a:xfrm>
          <a:prstGeom prst="rect">
            <a:avLst/>
          </a:prstGeom>
          <a:ln w="12700">
            <a:miter lim="400000"/>
          </a:ln>
        </p:spPr>
      </p:pic>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spTree>
      <p:nvGrpSpPr>
        <p:cNvPr id="1" name=""/>
        <p:cNvGrpSpPr/>
        <p:nvPr/>
      </p:nvGrpSpPr>
      <p:grpSpPr>
        <a:xfrm>
          <a:off x="0" y="0"/>
          <a:ext cx="0" cy="0"/>
          <a:chOff x="0" y="0"/>
          <a:chExt cx="0" cy="0"/>
        </a:xfrm>
      </p:grpSpPr>
      <p:sp>
        <p:nvSpPr>
          <p:cNvPr id="75"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pic>
        <p:nvPicPr>
          <p:cNvPr id="76" name="Students" descr="Students"/>
          <p:cNvPicPr>
            <a:picLocks noChangeAspect="1"/>
          </p:cNvPicPr>
          <p:nvPr/>
        </p:nvPicPr>
        <p:blipFill>
          <a:blip r:embed="rId2">
            <a:extLst/>
          </a:blip>
          <a:stretch>
            <a:fillRect/>
          </a:stretch>
        </p:blipFill>
        <p:spPr>
          <a:xfrm>
            <a:off x="-895475" y="-55117"/>
            <a:ext cx="14795750" cy="9863834"/>
          </a:xfrm>
          <a:prstGeom prst="rect">
            <a:avLst/>
          </a:prstGeom>
          <a:ln w="12700">
            <a:miter lim="400000"/>
          </a:ln>
        </p:spPr>
      </p:pic>
      <p:pic>
        <p:nvPicPr>
          <p:cNvPr id="77" name="TLU_Logo-Primary_wName-4c-DkBkgr.png" descr="TLU_Logo-Primary_wName-4c-DkBkgr.png"/>
          <p:cNvPicPr>
            <a:picLocks noChangeAspect="1"/>
          </p:cNvPicPr>
          <p:nvPr/>
        </p:nvPicPr>
        <p:blipFill>
          <a:blip r:embed="rId3">
            <a:extLst/>
          </a:blip>
          <a:stretch>
            <a:fillRect/>
          </a:stretch>
        </p:blipFill>
        <p:spPr>
          <a:xfrm>
            <a:off x="636139" y="300398"/>
            <a:ext cx="2332782" cy="1117853"/>
          </a:xfrm>
          <a:prstGeom prst="rect">
            <a:avLst/>
          </a:prstGeom>
          <a:ln w="12700">
            <a:miter lim="400000"/>
          </a:ln>
        </p:spPr>
      </p:pic>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85"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pic>
        <p:nvPicPr>
          <p:cNvPr id="86" name="Quote.png" descr="Quote.png"/>
          <p:cNvPicPr>
            <a:picLocks noChangeAspect="1"/>
          </p:cNvPicPr>
          <p:nvPr/>
        </p:nvPicPr>
        <p:blipFill>
          <a:blip r:embed="rId2">
            <a:extLst/>
          </a:blip>
          <a:stretch>
            <a:fillRect/>
          </a:stretch>
        </p:blipFill>
        <p:spPr>
          <a:xfrm>
            <a:off x="39348" y="-1"/>
            <a:ext cx="12926104" cy="9753601"/>
          </a:xfrm>
          <a:prstGeom prst="rect">
            <a:avLst/>
          </a:prstGeom>
          <a:ln w="12700">
            <a:miter lim="400000"/>
          </a:ln>
        </p:spPr>
      </p:pic>
      <p:pic>
        <p:nvPicPr>
          <p:cNvPr id="87" name="TLU_Logo-Primary_wTag-RGB-DkBkgr.png" descr="TLU_Logo-Primary_wTag-RGB-DkBkgr.png"/>
          <p:cNvPicPr>
            <a:picLocks noChangeAspect="1"/>
          </p:cNvPicPr>
          <p:nvPr/>
        </p:nvPicPr>
        <p:blipFill>
          <a:blip r:embed="rId3">
            <a:extLst/>
          </a:blip>
          <a:stretch>
            <a:fillRect/>
          </a:stretch>
        </p:blipFill>
        <p:spPr>
          <a:xfrm>
            <a:off x="803696" y="409187"/>
            <a:ext cx="1997668" cy="900275"/>
          </a:xfrm>
          <a:prstGeom prst="rect">
            <a:avLst/>
          </a:prstGeom>
          <a:ln w="12700">
            <a:miter lim="400000"/>
          </a:ln>
        </p:spPr>
      </p:pic>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y connected">
    <p:spTree>
      <p:nvGrpSpPr>
        <p:cNvPr id="1" name=""/>
        <p:cNvGrpSpPr/>
        <p:nvPr/>
      </p:nvGrpSpPr>
      <p:grpSpPr>
        <a:xfrm>
          <a:off x="0" y="0"/>
          <a:ext cx="0" cy="0"/>
          <a:chOff x="0" y="0"/>
          <a:chExt cx="0" cy="0"/>
        </a:xfrm>
      </p:grpSpPr>
      <p:pic>
        <p:nvPicPr>
          <p:cNvPr id="95" name="Black bkgrnd.png" descr="Black bkgrnd.png"/>
          <p:cNvPicPr>
            <a:picLocks noChangeAspect="1"/>
          </p:cNvPicPr>
          <p:nvPr/>
        </p:nvPicPr>
        <p:blipFill>
          <a:blip r:embed="rId2">
            <a:extLst/>
          </a:blip>
          <a:stretch>
            <a:fillRect/>
          </a:stretch>
        </p:blipFill>
        <p:spPr>
          <a:xfrm>
            <a:off x="35659" y="-1"/>
            <a:ext cx="12933482" cy="9753601"/>
          </a:xfrm>
          <a:prstGeom prst="rect">
            <a:avLst/>
          </a:prstGeom>
          <a:ln w="12700">
            <a:miter lim="400000"/>
          </a:ln>
        </p:spPr>
      </p:pic>
      <p:pic>
        <p:nvPicPr>
          <p:cNvPr id="96" name="TLU_Logo-Primary_wTag-RGB-DkBkgr.png" descr="TLU_Logo-Primary_wTag-RGB-DkBkgr.png"/>
          <p:cNvPicPr>
            <a:picLocks noChangeAspect="1"/>
          </p:cNvPicPr>
          <p:nvPr/>
        </p:nvPicPr>
        <p:blipFill>
          <a:blip r:embed="rId3">
            <a:extLst/>
          </a:blip>
          <a:stretch>
            <a:fillRect/>
          </a:stretch>
        </p:blipFill>
        <p:spPr>
          <a:xfrm>
            <a:off x="5526633" y="7595193"/>
            <a:ext cx="1951534" cy="879484"/>
          </a:xfrm>
          <a:prstGeom prst="rect">
            <a:avLst/>
          </a:prstGeom>
          <a:ln w="12700">
            <a:miter lim="400000"/>
          </a:ln>
        </p:spPr>
      </p:pic>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pic>
        <p:nvPicPr>
          <p:cNvPr id="4" name="Title and bullets .png" descr="Title and bullets .png"/>
          <p:cNvPicPr>
            <a:picLocks noChangeAspect="1"/>
          </p:cNvPicPr>
          <p:nvPr/>
        </p:nvPicPr>
        <p:blipFill>
          <a:blip r:embed="rId2">
            <a:extLst/>
          </a:blip>
          <a:stretch>
            <a:fillRect/>
          </a:stretch>
        </p:blipFill>
        <p:spPr>
          <a:xfrm>
            <a:off x="35659" y="-1"/>
            <a:ext cx="12933482" cy="9753601"/>
          </a:xfrm>
          <a:prstGeom prst="rect">
            <a:avLst/>
          </a:prstGeom>
          <a:ln w="12700">
            <a:miter lim="400000"/>
          </a:ln>
        </p:spPr>
      </p:pic>
      <p:pic>
        <p:nvPicPr>
          <p:cNvPr id="5" name="TLU_Logo-Primary_wName-4c.pdf" descr="TLU_Logo-Primary_wName-4c.pdf"/>
          <p:cNvPicPr>
            <a:picLocks noChangeAspect="1"/>
          </p:cNvPicPr>
          <p:nvPr/>
        </p:nvPicPr>
        <p:blipFill>
          <a:blip r:embed="rId3">
            <a:extLst/>
          </a:blip>
          <a:stretch>
            <a:fillRect/>
          </a:stretch>
        </p:blipFill>
        <p:spPr>
          <a:xfrm>
            <a:off x="608433" y="362463"/>
            <a:ext cx="1977288" cy="952412"/>
          </a:xfrm>
          <a:prstGeom prst="rect">
            <a:avLst/>
          </a:prstGeom>
          <a:ln w="12700">
            <a:miter lim="400000"/>
          </a:ln>
        </p:spPr>
      </p:pic>
      <p:sp>
        <p:nvSpPr>
          <p:cNvPr id="6"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hyperlink" Target="http://tlu.edu"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PRESENTATION TITLE…"/>
          <p:cNvSpPr txBox="1"/>
          <p:nvPr>
            <p:ph type="ctrTitle"/>
          </p:nvPr>
        </p:nvSpPr>
        <p:spPr>
          <a:prstGeom prst="rect">
            <a:avLst/>
          </a:prstGeom>
        </p:spPr>
        <p:txBody>
          <a:bodyPr/>
          <a:lstStyle/>
          <a:p>
            <a:pPr>
              <a:defRPr>
                <a:latin typeface="Avenir Roman"/>
                <a:ea typeface="Avenir Roman"/>
                <a:cs typeface="Avenir Roman"/>
                <a:sym typeface="Avenir Roman"/>
              </a:defRPr>
            </a:pPr>
            <a:r>
              <a:t>PRESENTATION TITLE</a:t>
            </a:r>
          </a:p>
          <a:p>
            <a:pPr>
              <a:defRPr>
                <a:latin typeface="Avenir Roman"/>
                <a:ea typeface="Avenir Roman"/>
                <a:cs typeface="Avenir Roman"/>
                <a:sym typeface="Avenir Roman"/>
              </a:defRPr>
            </a:pPr>
            <a:r>
              <a:t>DARK BACKGROUND</a:t>
            </a:r>
          </a:p>
          <a:p>
            <a:pPr>
              <a:defRPr>
                <a:latin typeface="Avenir Roman"/>
                <a:ea typeface="Avenir Roman"/>
                <a:cs typeface="Avenir Roman"/>
                <a:sym typeface="Avenir Roman"/>
              </a:defRPr>
            </a:pPr>
            <a:r>
              <a:t>STANDARD RATIO</a:t>
            </a:r>
          </a:p>
          <a:p>
            <a:pPr>
              <a:defRPr>
                <a:latin typeface="Avenir Roman"/>
                <a:ea typeface="Avenir Roman"/>
                <a:cs typeface="Avenir Roman"/>
                <a:sym typeface="Avenir Roman"/>
              </a:defRPr>
            </a:pPr>
            <a:r>
              <a:t>(4:3)</a:t>
            </a:r>
          </a:p>
          <a:p>
            <a:pPr>
              <a:defRPr>
                <a:latin typeface="Avenir Roman"/>
                <a:ea typeface="Avenir Roman"/>
                <a:cs typeface="Avenir Roman"/>
                <a:sym typeface="Avenir Roman"/>
              </a:defRPr>
            </a:pPr>
          </a:p>
          <a:p>
            <a:pPr>
              <a:defRPr b="1" cap="none">
                <a:latin typeface="Arial"/>
                <a:ea typeface="Arial"/>
                <a:cs typeface="Arial"/>
                <a:sym typeface="Arial"/>
              </a:defRPr>
            </a:pPr>
            <a:r>
              <a:t>Month, 00 2024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Get involved and join the fun!…"/>
          <p:cNvSpPr txBox="1"/>
          <p:nvPr>
            <p:ph type="body" sz="half" idx="1"/>
          </p:nvPr>
        </p:nvSpPr>
        <p:spPr>
          <a:xfrm>
            <a:off x="698500" y="2937913"/>
            <a:ext cx="5365425" cy="6110453"/>
          </a:xfrm>
          <a:prstGeom prst="rect">
            <a:avLst/>
          </a:prstGeom>
        </p:spPr>
        <p:txBody>
          <a:bodyPr/>
          <a:lstStyle/>
          <a:p>
            <a:pPr marL="0" indent="0" defTabSz="457200">
              <a:lnSpc>
                <a:spcPct val="100000"/>
              </a:lnSpc>
              <a:spcBef>
                <a:spcPts val="0"/>
              </a:spcBef>
              <a:buSzTx/>
              <a:buNone/>
              <a:defRPr sz="1800">
                <a:solidFill>
                  <a:srgbClr val="F3C146"/>
                </a:solidFill>
                <a:latin typeface="Arial"/>
                <a:ea typeface="Arial"/>
                <a:cs typeface="Arial"/>
                <a:sym typeface="Arial"/>
              </a:defRPr>
            </a:pPr>
            <a:r>
              <a:t>Get involved and join the fun!</a:t>
            </a:r>
          </a:p>
          <a:p>
            <a:pPr marL="0" indent="0" defTabSz="457200">
              <a:lnSpc>
                <a:spcPct val="100000"/>
              </a:lnSpc>
              <a:spcBef>
                <a:spcPts val="0"/>
              </a:spcBef>
              <a:buSzTx/>
              <a:buNone/>
              <a:defRPr sz="1800">
                <a:latin typeface="Arial"/>
                <a:ea typeface="Arial"/>
                <a:cs typeface="Arial"/>
                <a:sym typeface="Arial"/>
              </a:defRPr>
            </a:pPr>
          </a:p>
          <a:p>
            <a:pPr marL="0" indent="0" defTabSz="457200">
              <a:lnSpc>
                <a:spcPct val="100000"/>
              </a:lnSpc>
              <a:spcBef>
                <a:spcPts val="2200"/>
              </a:spcBef>
              <a:buSzTx/>
              <a:buNone/>
              <a:defRPr sz="1800">
                <a:latin typeface="Arial"/>
                <a:ea typeface="Arial"/>
                <a:cs typeface="Arial"/>
                <a:sym typeface="Arial"/>
              </a:defRPr>
            </a:pPr>
            <a:r>
              <a:t>More than 80% of freshmen and over 60% of all students live on campus, making TLU a true residential college experience.</a:t>
            </a:r>
          </a:p>
        </p:txBody>
      </p:sp>
      <p:sp>
        <p:nvSpPr>
          <p:cNvPr id="178" name="STUdent engagement"/>
          <p:cNvSpPr txBox="1"/>
          <p:nvPr>
            <p:ph type="title" idx="4294967295"/>
          </p:nvPr>
        </p:nvSpPr>
        <p:spPr>
          <a:xfrm>
            <a:off x="765882" y="692534"/>
            <a:ext cx="7540904" cy="3977636"/>
          </a:xfrm>
          <a:prstGeom prst="rect">
            <a:avLst/>
          </a:prstGeom>
        </p:spPr>
        <p:txBody>
          <a:bodyPr anchor="ctr"/>
          <a:lstStyle>
            <a:lvl1pPr>
              <a:defRPr b="0" cap="all" spc="-72" sz="3600">
                <a:latin typeface="Avenir Heavy"/>
                <a:ea typeface="Avenir Heavy"/>
                <a:cs typeface="Avenir Heavy"/>
                <a:sym typeface="Avenir Heavy"/>
              </a:defRPr>
            </a:lvl1pPr>
          </a:lstStyle>
          <a:p>
            <a:pPr/>
            <a:r>
              <a:t>STUdent engagement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FB.png" descr="FB.png"/>
          <p:cNvPicPr>
            <a:picLocks noChangeAspect="1"/>
          </p:cNvPicPr>
          <p:nvPr/>
        </p:nvPicPr>
        <p:blipFill>
          <a:blip r:embed="rId2">
            <a:extLst/>
          </a:blip>
          <a:stretch>
            <a:fillRect/>
          </a:stretch>
        </p:blipFill>
        <p:spPr>
          <a:xfrm>
            <a:off x="2276893" y="4267149"/>
            <a:ext cx="548133" cy="548133"/>
          </a:xfrm>
          <a:prstGeom prst="rect">
            <a:avLst/>
          </a:prstGeom>
          <a:ln w="12700">
            <a:miter lim="400000"/>
          </a:ln>
        </p:spPr>
      </p:pic>
      <p:pic>
        <p:nvPicPr>
          <p:cNvPr id="181" name="IG.png" descr="IG.png"/>
          <p:cNvPicPr>
            <a:picLocks noChangeAspect="1"/>
          </p:cNvPicPr>
          <p:nvPr/>
        </p:nvPicPr>
        <p:blipFill>
          <a:blip r:embed="rId3">
            <a:extLst/>
          </a:blip>
          <a:stretch>
            <a:fillRect/>
          </a:stretch>
        </p:blipFill>
        <p:spPr>
          <a:xfrm>
            <a:off x="4975177" y="4269487"/>
            <a:ext cx="543456" cy="543457"/>
          </a:xfrm>
          <a:prstGeom prst="rect">
            <a:avLst/>
          </a:prstGeom>
          <a:ln w="12700">
            <a:miter lim="400000"/>
          </a:ln>
        </p:spPr>
      </p:pic>
      <p:pic>
        <p:nvPicPr>
          <p:cNvPr id="182" name="LI.png" descr="LI.png"/>
          <p:cNvPicPr>
            <a:picLocks noChangeAspect="1"/>
          </p:cNvPicPr>
          <p:nvPr/>
        </p:nvPicPr>
        <p:blipFill>
          <a:blip r:embed="rId4">
            <a:extLst/>
          </a:blip>
          <a:stretch>
            <a:fillRect/>
          </a:stretch>
        </p:blipFill>
        <p:spPr>
          <a:xfrm>
            <a:off x="7684322" y="4267149"/>
            <a:ext cx="548133" cy="548133"/>
          </a:xfrm>
          <a:prstGeom prst="rect">
            <a:avLst/>
          </a:prstGeom>
          <a:ln w="12700">
            <a:miter lim="400000"/>
          </a:ln>
        </p:spPr>
      </p:pic>
      <p:pic>
        <p:nvPicPr>
          <p:cNvPr id="183" name="YT.png" descr="YT.png"/>
          <p:cNvPicPr>
            <a:picLocks noChangeAspect="1"/>
          </p:cNvPicPr>
          <p:nvPr/>
        </p:nvPicPr>
        <p:blipFill>
          <a:blip r:embed="rId5">
            <a:extLst/>
          </a:blip>
          <a:stretch>
            <a:fillRect/>
          </a:stretch>
        </p:blipFill>
        <p:spPr>
          <a:xfrm>
            <a:off x="10398144" y="4267149"/>
            <a:ext cx="548133" cy="548133"/>
          </a:xfrm>
          <a:prstGeom prst="rect">
            <a:avLst/>
          </a:prstGeom>
          <a:ln w="12700">
            <a:miter lim="400000"/>
          </a:ln>
        </p:spPr>
      </p:pic>
      <p:sp>
        <p:nvSpPr>
          <p:cNvPr id="184" name="1000 West Court Street • Seguin, Texas 78155•  tlu.edu"/>
          <p:cNvSpPr txBox="1"/>
          <p:nvPr/>
        </p:nvSpPr>
        <p:spPr>
          <a:xfrm>
            <a:off x="4021083" y="8817584"/>
            <a:ext cx="5106393"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00000"/>
              </a:lnSpc>
              <a:spcBef>
                <a:spcPts val="0"/>
              </a:spcBef>
              <a:defRPr sz="1600">
                <a:solidFill>
                  <a:srgbClr val="FFFFFF"/>
                </a:solidFill>
                <a:latin typeface="Arial"/>
                <a:ea typeface="Arial"/>
                <a:cs typeface="Arial"/>
                <a:sym typeface="Arial"/>
              </a:defRPr>
            </a:pPr>
            <a:r>
              <a:t>1000 West Court Street </a:t>
            </a:r>
            <a:r>
              <a:rPr>
                <a:solidFill>
                  <a:srgbClr val="F3C146"/>
                </a:solidFill>
              </a:rPr>
              <a:t>•</a:t>
            </a:r>
            <a:r>
              <a:t> Seguin, Texas 78155</a:t>
            </a:r>
            <a:r>
              <a:rPr>
                <a:solidFill>
                  <a:srgbClr val="F3C146"/>
                </a:solidFill>
              </a:rPr>
              <a:t>• </a:t>
            </a:r>
            <a:r>
              <a:t> </a:t>
            </a:r>
            <a:r>
              <a:rPr u="sng">
                <a:hlinkClick r:id="rId6" invalidUrl="" action="" tgtFrame="" tooltip="" history="1" highlightClick="0" endSnd="0"/>
              </a:rPr>
              <a:t>tlu.edu</a:t>
            </a:r>
          </a:p>
        </p:txBody>
      </p:sp>
      <p:sp>
        <p:nvSpPr>
          <p:cNvPr id="185" name="Facebook/yoururl"/>
          <p:cNvSpPr txBox="1"/>
          <p:nvPr/>
        </p:nvSpPr>
        <p:spPr>
          <a:xfrm>
            <a:off x="1463537" y="5088775"/>
            <a:ext cx="2174845" cy="3976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2100">
                <a:solidFill>
                  <a:srgbClr val="FFFFFF"/>
                </a:solidFill>
                <a:latin typeface="Arial"/>
                <a:ea typeface="Arial"/>
                <a:cs typeface="Arial"/>
                <a:sym typeface="Arial"/>
              </a:defRPr>
            </a:lvl1pPr>
          </a:lstStyle>
          <a:p>
            <a:pPr/>
            <a:r>
              <a:t>Facebook/yoururl</a:t>
            </a:r>
          </a:p>
        </p:txBody>
      </p:sp>
      <p:sp>
        <p:nvSpPr>
          <p:cNvPr id="186" name="Instagram/yoururl"/>
          <p:cNvSpPr txBox="1"/>
          <p:nvPr/>
        </p:nvSpPr>
        <p:spPr>
          <a:xfrm>
            <a:off x="4152190" y="5088775"/>
            <a:ext cx="2189430" cy="3976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2100">
                <a:solidFill>
                  <a:srgbClr val="FFFFFF"/>
                </a:solidFill>
                <a:latin typeface="Arial"/>
                <a:ea typeface="Arial"/>
                <a:cs typeface="Arial"/>
                <a:sym typeface="Arial"/>
              </a:defRPr>
            </a:lvl1pPr>
          </a:lstStyle>
          <a:p>
            <a:pPr/>
            <a:r>
              <a:t>Instagram/yoururl</a:t>
            </a:r>
          </a:p>
        </p:txBody>
      </p:sp>
      <p:sp>
        <p:nvSpPr>
          <p:cNvPr id="187" name="LinkedIn/yoururl"/>
          <p:cNvSpPr txBox="1"/>
          <p:nvPr/>
        </p:nvSpPr>
        <p:spPr>
          <a:xfrm>
            <a:off x="6952422" y="5088775"/>
            <a:ext cx="2011934" cy="3976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2100">
                <a:solidFill>
                  <a:srgbClr val="FFFFFF"/>
                </a:solidFill>
                <a:latin typeface="Arial"/>
                <a:ea typeface="Arial"/>
                <a:cs typeface="Arial"/>
                <a:sym typeface="Arial"/>
              </a:defRPr>
            </a:lvl1pPr>
          </a:lstStyle>
          <a:p>
            <a:pPr/>
            <a:r>
              <a:t>LinkedIn/yoururl</a:t>
            </a:r>
          </a:p>
        </p:txBody>
      </p:sp>
      <p:sp>
        <p:nvSpPr>
          <p:cNvPr id="188" name="YouTube/yoururl"/>
          <p:cNvSpPr txBox="1"/>
          <p:nvPr/>
        </p:nvSpPr>
        <p:spPr>
          <a:xfrm>
            <a:off x="9646385" y="5088775"/>
            <a:ext cx="2051652" cy="3976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2100">
                <a:solidFill>
                  <a:srgbClr val="FFFFFF"/>
                </a:solidFill>
                <a:latin typeface="Arial"/>
                <a:ea typeface="Arial"/>
                <a:cs typeface="Arial"/>
                <a:sym typeface="Arial"/>
              </a:defRPr>
            </a:lvl1pPr>
          </a:lstStyle>
          <a:p>
            <a:pPr/>
            <a:r>
              <a:t>YouTube/yoururl</a:t>
            </a:r>
          </a:p>
        </p:txBody>
      </p:sp>
      <p:sp>
        <p:nvSpPr>
          <p:cNvPr id="189" name="Stay connected"/>
          <p:cNvSpPr txBox="1"/>
          <p:nvPr/>
        </p:nvSpPr>
        <p:spPr>
          <a:xfrm>
            <a:off x="4734560" y="2814672"/>
            <a:ext cx="353568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cap="all">
                <a:solidFill>
                  <a:srgbClr val="F3C146"/>
                </a:solidFill>
                <a:latin typeface="Avenir Heavy"/>
                <a:ea typeface="Avenir Heavy"/>
                <a:cs typeface="Avenir Heavy"/>
                <a:sym typeface="Avenir Heavy"/>
              </a:defRPr>
            </a:lvl1pPr>
          </a:lstStyle>
          <a:p>
            <a:pPr/>
            <a:r>
              <a:t>Stay connected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he results are in, and once again this year, Texas Lutheran University has been recognized as one of U.S. News &amp; World Report’s Best Colleges. For the tenth year in a row, TLU has been ranked as a “Best” school in its region.…"/>
          <p:cNvSpPr txBox="1"/>
          <p:nvPr>
            <p:ph type="body" sz="half" idx="1"/>
          </p:nvPr>
        </p:nvSpPr>
        <p:spPr>
          <a:xfrm>
            <a:off x="698500" y="3676169"/>
            <a:ext cx="7368707" cy="5372197"/>
          </a:xfrm>
          <a:prstGeom prst="rect">
            <a:avLst/>
          </a:prstGeom>
        </p:spPr>
        <p:txBody>
          <a:bodyPr/>
          <a:lstStyle/>
          <a:p>
            <a:pPr defTabSz="457200">
              <a:spcBef>
                <a:spcPts val="2200"/>
              </a:spcBef>
              <a:defRPr b="0" sz="1800">
                <a:solidFill>
                  <a:srgbClr val="333333"/>
                </a:solidFill>
                <a:latin typeface="Arial"/>
                <a:ea typeface="Arial"/>
                <a:cs typeface="Arial"/>
                <a:sym typeface="Arial"/>
              </a:defRPr>
            </a:pPr>
            <a:r>
              <a:t>The results are in, and once again this year, Texas Lutheran University has been recognized as one of U.S. News &amp; World Report’s Best Colleges. For the tenth year in a row, TLU has been ranked as a “Best” school in its region.</a:t>
            </a:r>
          </a:p>
          <a:p>
            <a:pPr defTabSz="457200">
              <a:spcBef>
                <a:spcPts val="2200"/>
              </a:spcBef>
              <a:defRPr b="0" sz="1800">
                <a:solidFill>
                  <a:srgbClr val="333333"/>
                </a:solidFill>
                <a:latin typeface="Arial"/>
                <a:ea typeface="Arial"/>
                <a:cs typeface="Arial"/>
                <a:sym typeface="Arial"/>
              </a:defRPr>
            </a:pPr>
            <a:r>
              <a:t>“These rankings bear testimony to the excellent education TLU offers,” says TLU President Dr. Debbie Cottrell. “Being consistently recognized among the best regional colleges reflects our dedication to nurturing the potential of every student, as well as the hard work and dedication of the entire university community.”</a:t>
            </a:r>
          </a:p>
        </p:txBody>
      </p:sp>
      <p:sp>
        <p:nvSpPr>
          <p:cNvPr id="129" name="RECOGNIZED AS ONE OF THE TOP 10 SCHOOLS IN THE REGION.…"/>
          <p:cNvSpPr txBox="1"/>
          <p:nvPr>
            <p:ph type="title"/>
          </p:nvPr>
        </p:nvSpPr>
        <p:spPr>
          <a:xfrm>
            <a:off x="698500" y="692534"/>
            <a:ext cx="7540904" cy="3977636"/>
          </a:xfrm>
          <a:prstGeom prst="rect">
            <a:avLst/>
          </a:prstGeom>
        </p:spPr>
        <p:txBody>
          <a:bodyPr anchor="ctr"/>
          <a:lstStyle/>
          <a:p>
            <a:pPr>
              <a:defRPr b="0" spc="-72" sz="3600">
                <a:latin typeface="Avenir Heavy"/>
                <a:ea typeface="Avenir Heavy"/>
                <a:cs typeface="Avenir Heavy"/>
                <a:sym typeface="Avenir Heavy"/>
              </a:defRPr>
            </a:pPr>
            <a:r>
              <a:t>RECOGNIZED AS ONE OF THE TOP 10 SCHOOLS IN THE REGION.</a:t>
            </a:r>
          </a:p>
          <a:p>
            <a:pPr>
              <a:defRPr b="0" spc="-72" sz="3600">
                <a:latin typeface="Avenir Black"/>
                <a:ea typeface="Avenir Black"/>
                <a:cs typeface="Avenir Black"/>
                <a:sym typeface="Avenir Black"/>
              </a:defRPr>
            </a:pPr>
            <a:r>
              <a:t>U.S News &amp; World Report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Often associated with determination, strength, and courage,…"/>
          <p:cNvSpPr txBox="1"/>
          <p:nvPr>
            <p:ph type="body" sz="quarter" idx="1"/>
          </p:nvPr>
        </p:nvSpPr>
        <p:spPr>
          <a:xfrm>
            <a:off x="664156" y="3248159"/>
            <a:ext cx="5930525" cy="3968320"/>
          </a:xfrm>
          <a:prstGeom prst="rect">
            <a:avLst/>
          </a:prstGeom>
        </p:spPr>
        <p:txBody>
          <a:bodyPr anchor="t"/>
          <a:lstStyle/>
          <a:p>
            <a:pPr marL="457200" indent="-342900" algn="l">
              <a:lnSpc>
                <a:spcPct val="90000"/>
              </a:lnSpc>
              <a:defRPr spc="-48" sz="2400">
                <a:solidFill>
                  <a:srgbClr val="F3C146"/>
                </a:solidFill>
                <a:latin typeface="Arial"/>
                <a:ea typeface="Arial"/>
                <a:cs typeface="Arial"/>
                <a:sym typeface="Arial"/>
              </a:defRPr>
            </a:pPr>
            <a:r>
              <a:t>“Often associated with determination, strength, and courage, </a:t>
            </a:r>
          </a:p>
          <a:p>
            <a:pPr marL="457200" indent="-342900" algn="l">
              <a:lnSpc>
                <a:spcPct val="90000"/>
              </a:lnSpc>
              <a:defRPr spc="-48" sz="2400">
                <a:solidFill>
                  <a:srgbClr val="F3C146"/>
                </a:solidFill>
                <a:latin typeface="Arial"/>
                <a:ea typeface="Arial"/>
                <a:cs typeface="Arial"/>
                <a:sym typeface="Arial"/>
              </a:defRPr>
            </a:pPr>
            <a:r>
              <a:t>the bulldog is kind but courageous, </a:t>
            </a:r>
            <a:br/>
            <a:r>
              <a:t>friendly but dignified, </a:t>
            </a:r>
          </a:p>
          <a:p>
            <a:pPr marL="457200" indent="-342900" algn="l">
              <a:lnSpc>
                <a:spcPct val="90000"/>
              </a:lnSpc>
              <a:defRPr spc="-48" sz="2400">
                <a:solidFill>
                  <a:srgbClr val="F3C146"/>
                </a:solidFill>
                <a:latin typeface="Arial"/>
                <a:ea typeface="Arial"/>
                <a:cs typeface="Arial"/>
                <a:sym typeface="Arial"/>
              </a:defRPr>
            </a:pPr>
            <a:r>
              <a:t>He/she is a thick-set, low-slung, </a:t>
            </a:r>
            <a:br/>
            <a:r>
              <a:t>well-muscled bruiser whose </a:t>
            </a:r>
          </a:p>
          <a:p>
            <a:pPr marL="457200" indent="-342900" algn="l">
              <a:lnSpc>
                <a:spcPct val="90000"/>
              </a:lnSpc>
              <a:defRPr spc="-48" sz="2400">
                <a:solidFill>
                  <a:srgbClr val="F3C146"/>
                </a:solidFill>
                <a:latin typeface="Arial"/>
                <a:ea typeface="Arial"/>
                <a:cs typeface="Arial"/>
                <a:sym typeface="Arial"/>
              </a:defRPr>
            </a:pPr>
            <a:r>
              <a:t>“sourmug” face is the universal symbol of courage and tenacity.”</a:t>
            </a:r>
          </a:p>
          <a:p>
            <a:pPr marL="457200" indent="-342900" algn="l">
              <a:lnSpc>
                <a:spcPct val="90000"/>
              </a:lnSpc>
              <a:defRPr spc="-48" sz="2400">
                <a:solidFill>
                  <a:srgbClr val="F3C146"/>
                </a:solidFill>
                <a:latin typeface="Arial"/>
                <a:ea typeface="Arial"/>
                <a:cs typeface="Arial"/>
                <a:sym typeface="Arial"/>
              </a:defRPr>
            </a:pPr>
          </a:p>
          <a:p>
            <a:pPr lvl="8" marL="457200" indent="3314700">
              <a:spcBef>
                <a:spcPts val="0"/>
              </a:spcBef>
              <a:buSzTx/>
              <a:buNone/>
              <a:defRPr spc="-48" sz="2400">
                <a:solidFill>
                  <a:srgbClr val="F3C146"/>
                </a:solidFill>
                <a:latin typeface="Arial"/>
                <a:ea typeface="Arial"/>
                <a:cs typeface="Arial"/>
                <a:sym typeface="Arial"/>
              </a:defRPr>
            </a:pPr>
            <a:r>
              <a:t>–Unknown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Be cautious about overloading a presentation with too much text.…"/>
          <p:cNvSpPr txBox="1"/>
          <p:nvPr>
            <p:ph type="body" idx="1"/>
          </p:nvPr>
        </p:nvSpPr>
        <p:spPr>
          <a:xfrm>
            <a:off x="698499" y="2959100"/>
            <a:ext cx="11803053" cy="6096000"/>
          </a:xfrm>
          <a:prstGeom prst="rect">
            <a:avLst/>
          </a:prstGeom>
        </p:spPr>
        <p:txBody>
          <a:bodyPr spcCol="599271"/>
          <a:lstStyle/>
          <a:p>
            <a:pPr marL="170814" indent="-170814" defTabSz="685748">
              <a:lnSpc>
                <a:spcPct val="120000"/>
              </a:lnSpc>
              <a:spcBef>
                <a:spcPts val="700"/>
              </a:spcBef>
              <a:buClr>
                <a:srgbClr val="AC9155"/>
              </a:buClr>
              <a:buSzPct val="100000"/>
              <a:buFont typeface="Arial"/>
              <a:defRPr sz="1800">
                <a:latin typeface="Arial"/>
                <a:ea typeface="Arial"/>
                <a:cs typeface="Arial"/>
                <a:sym typeface="Arial"/>
              </a:defRPr>
            </a:pPr>
            <a:r>
              <a:t>Be cautious about overloading a presentation with too much text.</a:t>
            </a:r>
          </a:p>
          <a:p>
            <a:pPr lvl="1" marL="513715" indent="-170815" defTabSz="685748">
              <a:lnSpc>
                <a:spcPct val="120000"/>
              </a:lnSpc>
              <a:spcBef>
                <a:spcPts val="300"/>
              </a:spcBef>
              <a:buClr>
                <a:srgbClr val="AC9155"/>
              </a:buClr>
              <a:buSzPct val="100000"/>
              <a:buFont typeface="Arial"/>
              <a:defRPr sz="1500">
                <a:latin typeface="Arial"/>
                <a:ea typeface="Arial"/>
                <a:cs typeface="Arial"/>
                <a:sym typeface="Arial"/>
              </a:defRPr>
            </a:pPr>
            <a:r>
              <a:t>If your slide is overly dense, try breaking the slide up into multiples by bullet.</a:t>
            </a:r>
          </a:p>
          <a:p>
            <a:pPr marL="170814" indent="-170814" defTabSz="685748">
              <a:lnSpc>
                <a:spcPct val="120000"/>
              </a:lnSpc>
              <a:spcBef>
                <a:spcPts val="700"/>
              </a:spcBef>
              <a:buClr>
                <a:srgbClr val="AC9155"/>
              </a:buClr>
              <a:buSzPct val="100000"/>
              <a:buFont typeface="Arial"/>
              <a:defRPr sz="1800">
                <a:latin typeface="Arial"/>
                <a:ea typeface="Arial"/>
                <a:cs typeface="Arial"/>
                <a:sym typeface="Arial"/>
              </a:defRPr>
            </a:pPr>
            <a:r>
              <a:t>The presentation is an aid for the audience, not the speaker.</a:t>
            </a:r>
          </a:p>
          <a:p>
            <a:pPr lvl="1" marL="513715" indent="-170815" defTabSz="685748">
              <a:lnSpc>
                <a:spcPct val="120000"/>
              </a:lnSpc>
              <a:spcBef>
                <a:spcPts val="300"/>
              </a:spcBef>
              <a:buClr>
                <a:srgbClr val="AC9155"/>
              </a:buClr>
              <a:buSzPct val="100000"/>
              <a:buFont typeface="Arial"/>
              <a:defRPr sz="1500">
                <a:latin typeface="Arial"/>
                <a:ea typeface="Arial"/>
                <a:cs typeface="Arial"/>
                <a:sym typeface="Arial"/>
              </a:defRPr>
            </a:pPr>
            <a:r>
              <a:t>Don’t use it as a teleprompter, but to reinforce your most important takeaways.</a:t>
            </a:r>
          </a:p>
          <a:p>
            <a:pPr marL="170814" indent="-170814" defTabSz="685748">
              <a:lnSpc>
                <a:spcPct val="120000"/>
              </a:lnSpc>
              <a:spcBef>
                <a:spcPts val="700"/>
              </a:spcBef>
              <a:buClr>
                <a:srgbClr val="AC9155"/>
              </a:buClr>
              <a:buSzPct val="100000"/>
              <a:buFont typeface="Arial"/>
              <a:defRPr sz="1800">
                <a:latin typeface="Arial"/>
                <a:ea typeface="Arial"/>
                <a:cs typeface="Arial"/>
                <a:sym typeface="Arial"/>
              </a:defRPr>
            </a:pPr>
            <a:r>
              <a:t>Want to reset the layout to match the template? </a:t>
            </a:r>
          </a:p>
          <a:p>
            <a:pPr lvl="1" marL="513715" indent="-170815" defTabSz="685748">
              <a:lnSpc>
                <a:spcPct val="120000"/>
              </a:lnSpc>
              <a:spcBef>
                <a:spcPts val="300"/>
              </a:spcBef>
              <a:buClr>
                <a:srgbClr val="AC9155"/>
              </a:buClr>
              <a:buSzPct val="100000"/>
              <a:buFont typeface="Arial"/>
              <a:defRPr sz="1500">
                <a:latin typeface="Arial"/>
                <a:ea typeface="Arial"/>
                <a:cs typeface="Arial"/>
                <a:sym typeface="Arial"/>
              </a:defRPr>
            </a:pPr>
            <a:r>
              <a:t>Reapply the template by going to Home on the Ribbon, then next to the ‘New Slide’ button, click the ‘Reset’ button.</a:t>
            </a:r>
          </a:p>
          <a:p>
            <a:pPr lvl="1" marL="513715" indent="-170815" defTabSz="685748">
              <a:lnSpc>
                <a:spcPct val="120000"/>
              </a:lnSpc>
              <a:spcBef>
                <a:spcPts val="300"/>
              </a:spcBef>
              <a:buClr>
                <a:srgbClr val="AC9155"/>
              </a:buClr>
              <a:buSzPct val="100000"/>
              <a:buFont typeface="Arial"/>
              <a:defRPr sz="1500">
                <a:latin typeface="Arial"/>
                <a:ea typeface="Arial"/>
                <a:cs typeface="Arial"/>
                <a:sym typeface="Arial"/>
              </a:defRPr>
            </a:pPr>
            <a:r>
              <a:t>This will also re-add any placeholder frames you’ve deleted, if you want them back.</a:t>
            </a:r>
          </a:p>
        </p:txBody>
      </p:sp>
      <p:sp>
        <p:nvSpPr>
          <p:cNvPr id="134" name="Presentation Basics"/>
          <p:cNvSpPr txBox="1"/>
          <p:nvPr/>
        </p:nvSpPr>
        <p:spPr>
          <a:xfrm>
            <a:off x="612525" y="2046987"/>
            <a:ext cx="438264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cap="all">
                <a:latin typeface="Avenir Heavy"/>
                <a:ea typeface="Avenir Heavy"/>
                <a:cs typeface="Avenir Heavy"/>
                <a:sym typeface="Avenir Heavy"/>
              </a:defRPr>
            </a:lvl1pPr>
          </a:lstStyle>
          <a:p>
            <a:pPr/>
            <a:r>
              <a:t>Presentation Basics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Go to ‘Tools’ then ‘Check Accessibility.’…"/>
          <p:cNvSpPr txBox="1"/>
          <p:nvPr>
            <p:ph type="body" sz="quarter" idx="1"/>
          </p:nvPr>
        </p:nvSpPr>
        <p:spPr>
          <a:xfrm>
            <a:off x="698499" y="3696754"/>
            <a:ext cx="4757678" cy="2017343"/>
          </a:xfrm>
          <a:prstGeom prst="rect">
            <a:avLst/>
          </a:prstGeom>
        </p:spPr>
        <p:txBody>
          <a:bodyPr/>
          <a:lstStyle/>
          <a:p>
            <a:pPr marL="92576" indent="-92576" defTabSz="936322">
              <a:spcBef>
                <a:spcPts val="1700"/>
              </a:spcBef>
              <a:buClr>
                <a:srgbClr val="AC9155"/>
              </a:buClr>
              <a:buSzPct val="100000"/>
              <a:buFont typeface="Arial"/>
              <a:defRPr sz="1944">
                <a:latin typeface="Arial"/>
                <a:ea typeface="Arial"/>
                <a:cs typeface="Arial"/>
                <a:sym typeface="Arial"/>
              </a:defRPr>
            </a:pPr>
            <a:r>
              <a:t>Go to ‘Tools’ then ‘Check Accessibility.’</a:t>
            </a:r>
          </a:p>
          <a:p>
            <a:pPr marL="92576" indent="-92576" defTabSz="936322">
              <a:spcBef>
                <a:spcPts val="1700"/>
              </a:spcBef>
              <a:buClr>
                <a:srgbClr val="AC9155"/>
              </a:buClr>
              <a:buSzPct val="100000"/>
              <a:buFont typeface="Arial"/>
              <a:defRPr sz="1944">
                <a:latin typeface="Arial"/>
                <a:ea typeface="Arial"/>
                <a:cs typeface="Arial"/>
                <a:sym typeface="Arial"/>
              </a:defRPr>
            </a:pPr>
            <a:r>
              <a:t>PowerPoint will provide a summary of what needs to be updated to make your deck more accessible.</a:t>
            </a:r>
          </a:p>
          <a:p>
            <a:pPr marL="92576" indent="-92576" defTabSz="370304">
              <a:lnSpc>
                <a:spcPct val="120000"/>
              </a:lnSpc>
              <a:spcBef>
                <a:spcPts val="300"/>
              </a:spcBef>
              <a:buClr>
                <a:srgbClr val="AC9155"/>
              </a:buClr>
              <a:buSzPct val="100000"/>
              <a:buFont typeface="Arial"/>
              <a:defRPr sz="1620">
                <a:latin typeface="Aptos"/>
                <a:ea typeface="Aptos"/>
                <a:cs typeface="Aptos"/>
                <a:sym typeface="Aptos"/>
              </a:defRPr>
            </a:pPr>
          </a:p>
        </p:txBody>
      </p:sp>
      <p:sp>
        <p:nvSpPr>
          <p:cNvPr id="137" name="ACCESSIBILITY TIPS"/>
          <p:cNvSpPr txBox="1"/>
          <p:nvPr/>
        </p:nvSpPr>
        <p:spPr>
          <a:xfrm>
            <a:off x="747290" y="2194664"/>
            <a:ext cx="369151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cap="all">
                <a:latin typeface="Avenir Heavy"/>
                <a:ea typeface="Avenir Heavy"/>
                <a:cs typeface="Avenir Heavy"/>
                <a:sym typeface="Avenir Heavy"/>
              </a:defRPr>
            </a:lvl1pPr>
          </a:lstStyle>
          <a:p>
            <a:pPr/>
            <a:r>
              <a:t>ACCESSIBILITY TIPS</a:t>
            </a:r>
          </a:p>
        </p:txBody>
      </p:sp>
      <p:sp>
        <p:nvSpPr>
          <p:cNvPr id="138" name="Checking Accessibility"/>
          <p:cNvSpPr txBox="1"/>
          <p:nvPr/>
        </p:nvSpPr>
        <p:spPr>
          <a:xfrm>
            <a:off x="759378" y="3130343"/>
            <a:ext cx="3423197"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latin typeface="Arial"/>
                <a:ea typeface="Arial"/>
                <a:cs typeface="Arial"/>
                <a:sym typeface="Arial"/>
              </a:defRPr>
            </a:lvl1pPr>
          </a:lstStyle>
          <a:p>
            <a:pPr/>
            <a:r>
              <a:t>Checking Accessibility</a:t>
            </a:r>
          </a:p>
        </p:txBody>
      </p:sp>
      <p:sp>
        <p:nvSpPr>
          <p:cNvPr id="139" name="Adding Alt Text"/>
          <p:cNvSpPr txBox="1"/>
          <p:nvPr/>
        </p:nvSpPr>
        <p:spPr>
          <a:xfrm>
            <a:off x="6169157" y="3130343"/>
            <a:ext cx="2332287"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latin typeface="Arial"/>
                <a:ea typeface="Arial"/>
                <a:cs typeface="Arial"/>
                <a:sym typeface="Arial"/>
              </a:defRPr>
            </a:lvl1pPr>
          </a:lstStyle>
          <a:p>
            <a:pPr/>
            <a:r>
              <a:t>Adding Alt Text</a:t>
            </a:r>
          </a:p>
        </p:txBody>
      </p:sp>
      <p:sp>
        <p:nvSpPr>
          <p:cNvPr id="140" name="Be sure to add Alt Text for images you add that are contextual.…"/>
          <p:cNvSpPr txBox="1"/>
          <p:nvPr/>
        </p:nvSpPr>
        <p:spPr>
          <a:xfrm>
            <a:off x="6094802" y="3696754"/>
            <a:ext cx="4757678" cy="30537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70289" indent="-70289" defTabSz="281157">
              <a:lnSpc>
                <a:spcPct val="120000"/>
              </a:lnSpc>
              <a:spcBef>
                <a:spcPts val="200"/>
              </a:spcBef>
              <a:buClr>
                <a:srgbClr val="AC9155"/>
              </a:buClr>
              <a:buSzPct val="100000"/>
              <a:buFont typeface="Arial"/>
              <a:buChar char="•"/>
              <a:defRPr sz="2009">
                <a:latin typeface="Arial"/>
                <a:ea typeface="Arial"/>
                <a:cs typeface="Arial"/>
                <a:sym typeface="Arial"/>
              </a:defRPr>
            </a:pPr>
            <a:r>
              <a:t>Be sure to add Alt Text for images you add that are contextual. </a:t>
            </a:r>
          </a:p>
          <a:p>
            <a:pPr lvl="1" marL="210868" indent="-70289" defTabSz="281157">
              <a:lnSpc>
                <a:spcPct val="120000"/>
              </a:lnSpc>
              <a:spcBef>
                <a:spcPts val="100"/>
              </a:spcBef>
              <a:buClr>
                <a:srgbClr val="AC9155"/>
              </a:buClr>
              <a:buSzPct val="100000"/>
              <a:buFont typeface="Arial"/>
              <a:buChar char="•"/>
              <a:defRPr sz="2009">
                <a:latin typeface="Arial"/>
                <a:ea typeface="Arial"/>
                <a:cs typeface="Arial"/>
                <a:sym typeface="Arial"/>
              </a:defRPr>
            </a:pPr>
            <a:r>
              <a:t>The stock images in the design have already been marked as decorative. </a:t>
            </a:r>
          </a:p>
          <a:p>
            <a:pPr marL="70289" indent="-70289" defTabSz="281157">
              <a:lnSpc>
                <a:spcPct val="120000"/>
              </a:lnSpc>
              <a:spcBef>
                <a:spcPts val="200"/>
              </a:spcBef>
              <a:buClr>
                <a:srgbClr val="AC9155"/>
              </a:buClr>
              <a:buSzPct val="100000"/>
              <a:buFont typeface="Arial"/>
              <a:buChar char="•"/>
              <a:defRPr sz="2009">
                <a:latin typeface="Arial"/>
                <a:ea typeface="Arial"/>
                <a:cs typeface="Arial"/>
                <a:sym typeface="Arial"/>
              </a:defRPr>
            </a:pPr>
            <a:r>
              <a:t>Add Alt Text to images by right-clicking and selecting ‘Add Alt Text.’</a:t>
            </a:r>
          </a:p>
          <a:p>
            <a:pPr marL="70289" indent="-70289" defTabSz="281157">
              <a:lnSpc>
                <a:spcPct val="120000"/>
              </a:lnSpc>
              <a:spcBef>
                <a:spcPts val="200"/>
              </a:spcBef>
              <a:buClr>
                <a:srgbClr val="AC9155"/>
              </a:buClr>
              <a:buSzPct val="100000"/>
              <a:buFont typeface="Arial"/>
              <a:buChar char="•"/>
              <a:defRPr sz="1230">
                <a:latin typeface="Aptos"/>
                <a:ea typeface="Aptos"/>
                <a:cs typeface="Aptos"/>
                <a:sym typeface="Aptos"/>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ECTION HEADER"/>
          <p:cNvSpPr txBox="1"/>
          <p:nvPr>
            <p:ph type="title"/>
          </p:nvPr>
        </p:nvSpPr>
        <p:spPr>
          <a:xfrm>
            <a:off x="698499" y="6958784"/>
            <a:ext cx="11607801" cy="3302001"/>
          </a:xfrm>
          <a:prstGeom prst="rect">
            <a:avLst/>
          </a:prstGeom>
        </p:spPr>
        <p:txBody>
          <a:bodyPr/>
          <a:lstStyle>
            <a:lvl1pPr>
              <a:defRPr spc="-72" sz="3600">
                <a:solidFill>
                  <a:srgbClr val="FFFFFF"/>
                </a:solidFill>
                <a:latin typeface="Avenir Heavy"/>
                <a:ea typeface="Avenir Heavy"/>
                <a:cs typeface="Avenir Heavy"/>
                <a:sym typeface="Avenir Heavy"/>
              </a:defRPr>
            </a:lvl1pPr>
          </a:lstStyle>
          <a:p>
            <a:pPr/>
            <a:r>
              <a:t>SECTION HEADER</a:t>
            </a:r>
          </a:p>
        </p:txBody>
      </p:sp>
      <p:pic>
        <p:nvPicPr>
          <p:cNvPr id="143" name="Pictures footer.png" descr="Pictures footer.png"/>
          <p:cNvPicPr>
            <a:picLocks noChangeAspect="1"/>
          </p:cNvPicPr>
          <p:nvPr/>
        </p:nvPicPr>
        <p:blipFill>
          <a:blip r:embed="rId2">
            <a:extLst/>
          </a:blip>
          <a:stretch>
            <a:fillRect/>
          </a:stretch>
        </p:blipFill>
        <p:spPr>
          <a:xfrm>
            <a:off x="0" y="9336518"/>
            <a:ext cx="13004801" cy="408023"/>
          </a:xfrm>
          <a:prstGeom prst="rect">
            <a:avLst/>
          </a:prstGeom>
          <a:ln w="12700">
            <a:miter lim="400000"/>
          </a:ln>
        </p:spPr>
      </p:pic>
      <p:sp>
        <p:nvSpPr>
          <p:cNvPr id="144" name="Want to add your own background image to a section header? Right-click the slide (careful to avoid the text boxes) and select ‘Format Background…’ to open the Format Pane on the right.  Then hit the ‘Insert’ button and add any image from your computer."/>
          <p:cNvSpPr txBox="1"/>
          <p:nvPr/>
        </p:nvSpPr>
        <p:spPr>
          <a:xfrm>
            <a:off x="6267777" y="8033203"/>
            <a:ext cx="5836953" cy="11531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685748">
              <a:lnSpc>
                <a:spcPct val="120000"/>
              </a:lnSpc>
              <a:spcBef>
                <a:spcPts val="700"/>
              </a:spcBef>
              <a:defRPr sz="1500">
                <a:solidFill>
                  <a:srgbClr val="FFFFFF"/>
                </a:solidFill>
                <a:latin typeface="Aptos"/>
                <a:ea typeface="Aptos"/>
                <a:cs typeface="Aptos"/>
                <a:sym typeface="Aptos"/>
              </a:defRPr>
            </a:pPr>
            <a:r>
              <a:t>Want to add your own background image to a section header? Right-click the slide (careful to avoid the text boxes) and select ‘Format Background…’ to open the Format Pane on the right. </a:t>
            </a:r>
            <a:br/>
            <a:r>
              <a:t>Then hit the ‘Insert’ button and add any image from your computer.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Description of callout 1"/>
          <p:cNvSpPr txBox="1"/>
          <p:nvPr>
            <p:ph type="body" sz="quarter" idx="4294967295"/>
          </p:nvPr>
        </p:nvSpPr>
        <p:spPr>
          <a:xfrm>
            <a:off x="792835" y="3669801"/>
            <a:ext cx="2386963" cy="1508663"/>
          </a:xfrm>
          <a:prstGeom prst="rect">
            <a:avLst/>
          </a:prstGeom>
        </p:spPr>
        <p:txBody>
          <a:bodyPr/>
          <a:lstStyle>
            <a:lvl1pPr marL="0" indent="0">
              <a:buSzTx/>
              <a:buNone/>
              <a:defRPr sz="1700">
                <a:latin typeface="Arial"/>
                <a:ea typeface="Arial"/>
                <a:cs typeface="Arial"/>
                <a:sym typeface="Arial"/>
              </a:defRPr>
            </a:lvl1pPr>
          </a:lstStyle>
          <a:p>
            <a:pPr/>
            <a:r>
              <a:t>Description of callout 1</a:t>
            </a:r>
          </a:p>
        </p:txBody>
      </p:sp>
      <p:sp>
        <p:nvSpPr>
          <p:cNvPr id="148" name="Callout 1"/>
          <p:cNvSpPr txBox="1"/>
          <p:nvPr/>
        </p:nvSpPr>
        <p:spPr>
          <a:xfrm>
            <a:off x="759378" y="3130343"/>
            <a:ext cx="1401367"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1</a:t>
            </a:r>
          </a:p>
        </p:txBody>
      </p:sp>
      <p:sp>
        <p:nvSpPr>
          <p:cNvPr id="149" name="Callout 5"/>
          <p:cNvSpPr txBox="1"/>
          <p:nvPr/>
        </p:nvSpPr>
        <p:spPr>
          <a:xfrm>
            <a:off x="776107" y="5049715"/>
            <a:ext cx="1401366"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5</a:t>
            </a:r>
          </a:p>
        </p:txBody>
      </p:sp>
      <p:sp>
        <p:nvSpPr>
          <p:cNvPr id="150" name="Description of callout 1"/>
          <p:cNvSpPr txBox="1"/>
          <p:nvPr/>
        </p:nvSpPr>
        <p:spPr>
          <a:xfrm>
            <a:off x="809563" y="5589172"/>
            <a:ext cx="2386964"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Description of callout 1</a:t>
            </a:r>
          </a:p>
        </p:txBody>
      </p:sp>
      <p:sp>
        <p:nvSpPr>
          <p:cNvPr id="151" name="Callout 2"/>
          <p:cNvSpPr txBox="1"/>
          <p:nvPr/>
        </p:nvSpPr>
        <p:spPr>
          <a:xfrm>
            <a:off x="3881408" y="3087861"/>
            <a:ext cx="1401367"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2</a:t>
            </a:r>
          </a:p>
        </p:txBody>
      </p:sp>
      <p:sp>
        <p:nvSpPr>
          <p:cNvPr id="152" name="Description of callout 1"/>
          <p:cNvSpPr txBox="1"/>
          <p:nvPr/>
        </p:nvSpPr>
        <p:spPr>
          <a:xfrm>
            <a:off x="3914864" y="3627318"/>
            <a:ext cx="2370236"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Description of callout 1</a:t>
            </a:r>
          </a:p>
        </p:txBody>
      </p:sp>
      <p:sp>
        <p:nvSpPr>
          <p:cNvPr id="153" name="Callout 6"/>
          <p:cNvSpPr txBox="1"/>
          <p:nvPr/>
        </p:nvSpPr>
        <p:spPr>
          <a:xfrm>
            <a:off x="3898136" y="5014997"/>
            <a:ext cx="1401367"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6</a:t>
            </a:r>
          </a:p>
        </p:txBody>
      </p:sp>
      <p:sp>
        <p:nvSpPr>
          <p:cNvPr id="154" name="Description of callout 1"/>
          <p:cNvSpPr txBox="1"/>
          <p:nvPr/>
        </p:nvSpPr>
        <p:spPr>
          <a:xfrm>
            <a:off x="3931593" y="5554454"/>
            <a:ext cx="2386963"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Description of callout 1</a:t>
            </a:r>
          </a:p>
        </p:txBody>
      </p:sp>
      <p:sp>
        <p:nvSpPr>
          <p:cNvPr id="155" name="Callout 3"/>
          <p:cNvSpPr txBox="1"/>
          <p:nvPr/>
        </p:nvSpPr>
        <p:spPr>
          <a:xfrm>
            <a:off x="7003438" y="3076013"/>
            <a:ext cx="1401366"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3</a:t>
            </a:r>
          </a:p>
        </p:txBody>
      </p:sp>
      <p:sp>
        <p:nvSpPr>
          <p:cNvPr id="156" name="Callout 7"/>
          <p:cNvSpPr txBox="1"/>
          <p:nvPr/>
        </p:nvSpPr>
        <p:spPr>
          <a:xfrm>
            <a:off x="7020166" y="4995384"/>
            <a:ext cx="1401366"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7</a:t>
            </a:r>
          </a:p>
        </p:txBody>
      </p:sp>
      <p:sp>
        <p:nvSpPr>
          <p:cNvPr id="157" name="Description of callout 1"/>
          <p:cNvSpPr txBox="1"/>
          <p:nvPr/>
        </p:nvSpPr>
        <p:spPr>
          <a:xfrm>
            <a:off x="7053622" y="5534842"/>
            <a:ext cx="2386964"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Description of callout 1</a:t>
            </a:r>
          </a:p>
        </p:txBody>
      </p:sp>
      <p:sp>
        <p:nvSpPr>
          <p:cNvPr id="158" name="Callout 4"/>
          <p:cNvSpPr txBox="1"/>
          <p:nvPr/>
        </p:nvSpPr>
        <p:spPr>
          <a:xfrm>
            <a:off x="10125467" y="3033531"/>
            <a:ext cx="1401367"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4</a:t>
            </a:r>
          </a:p>
        </p:txBody>
      </p:sp>
      <p:sp>
        <p:nvSpPr>
          <p:cNvPr id="159" name="Description of callout 1"/>
          <p:cNvSpPr txBox="1"/>
          <p:nvPr/>
        </p:nvSpPr>
        <p:spPr>
          <a:xfrm>
            <a:off x="10158924" y="3572988"/>
            <a:ext cx="3765315"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Description of callout 1</a:t>
            </a:r>
          </a:p>
        </p:txBody>
      </p:sp>
      <p:sp>
        <p:nvSpPr>
          <p:cNvPr id="160" name="Callout 8"/>
          <p:cNvSpPr txBox="1"/>
          <p:nvPr/>
        </p:nvSpPr>
        <p:spPr>
          <a:xfrm>
            <a:off x="10142196" y="4960667"/>
            <a:ext cx="1401366"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Callout 8</a:t>
            </a:r>
          </a:p>
        </p:txBody>
      </p:sp>
      <p:sp>
        <p:nvSpPr>
          <p:cNvPr id="161" name="Description of callout 1"/>
          <p:cNvSpPr txBox="1"/>
          <p:nvPr/>
        </p:nvSpPr>
        <p:spPr>
          <a:xfrm>
            <a:off x="10175652" y="5500124"/>
            <a:ext cx="3765315"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Description of callout 1</a:t>
            </a:r>
          </a:p>
        </p:txBody>
      </p:sp>
      <p:sp>
        <p:nvSpPr>
          <p:cNvPr id="162" name="Description of callout 1"/>
          <p:cNvSpPr txBox="1"/>
          <p:nvPr/>
        </p:nvSpPr>
        <p:spPr>
          <a:xfrm>
            <a:off x="7036894" y="3615471"/>
            <a:ext cx="2386964"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Description of callout 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National Championships"/>
          <p:cNvSpPr txBox="1"/>
          <p:nvPr>
            <p:ph type="body" sz="quarter" idx="4294967295"/>
          </p:nvPr>
        </p:nvSpPr>
        <p:spPr>
          <a:xfrm>
            <a:off x="792835" y="3049883"/>
            <a:ext cx="2483014" cy="1508663"/>
          </a:xfrm>
          <a:prstGeom prst="rect">
            <a:avLst/>
          </a:prstGeom>
        </p:spPr>
        <p:txBody>
          <a:bodyPr/>
          <a:lstStyle>
            <a:lvl1pPr marL="0" indent="0">
              <a:buSzTx/>
              <a:buNone/>
              <a:defRPr sz="1700">
                <a:latin typeface="Arial"/>
                <a:ea typeface="Arial"/>
                <a:cs typeface="Arial"/>
                <a:sym typeface="Arial"/>
              </a:defRPr>
            </a:lvl1pPr>
          </a:lstStyle>
          <a:p>
            <a:pPr/>
            <a:r>
              <a:t>National Championships</a:t>
            </a:r>
          </a:p>
        </p:txBody>
      </p:sp>
      <p:sp>
        <p:nvSpPr>
          <p:cNvPr id="165" name="12"/>
          <p:cNvSpPr txBox="1"/>
          <p:nvPr/>
        </p:nvSpPr>
        <p:spPr>
          <a:xfrm>
            <a:off x="759378" y="2510425"/>
            <a:ext cx="453332"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12</a:t>
            </a:r>
          </a:p>
        </p:txBody>
      </p:sp>
      <p:sp>
        <p:nvSpPr>
          <p:cNvPr id="166" name="61"/>
          <p:cNvSpPr txBox="1"/>
          <p:nvPr/>
        </p:nvSpPr>
        <p:spPr>
          <a:xfrm>
            <a:off x="776107" y="4429797"/>
            <a:ext cx="453331"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61</a:t>
            </a:r>
          </a:p>
        </p:txBody>
      </p:sp>
      <p:sp>
        <p:nvSpPr>
          <p:cNvPr id="167" name="NCAA Division III National Top 10 Finishes"/>
          <p:cNvSpPr txBox="1"/>
          <p:nvPr/>
        </p:nvSpPr>
        <p:spPr>
          <a:xfrm>
            <a:off x="809563" y="4969254"/>
            <a:ext cx="2449557"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NCAA Division III National Top 10 Finishes</a:t>
            </a:r>
          </a:p>
        </p:txBody>
      </p:sp>
      <p:sp>
        <p:nvSpPr>
          <p:cNvPr id="168" name="4"/>
          <p:cNvSpPr txBox="1"/>
          <p:nvPr/>
        </p:nvSpPr>
        <p:spPr>
          <a:xfrm>
            <a:off x="4474373" y="2508372"/>
            <a:ext cx="283816"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4</a:t>
            </a:r>
          </a:p>
        </p:txBody>
      </p:sp>
      <p:sp>
        <p:nvSpPr>
          <p:cNvPr id="169" name="NCAA Division III Championships"/>
          <p:cNvSpPr txBox="1"/>
          <p:nvPr/>
        </p:nvSpPr>
        <p:spPr>
          <a:xfrm>
            <a:off x="4507829" y="3047830"/>
            <a:ext cx="2449557"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sz="1700">
                <a:latin typeface="Arial"/>
                <a:ea typeface="Arial"/>
                <a:cs typeface="Arial"/>
                <a:sym typeface="Arial"/>
              </a:defRPr>
            </a:pPr>
            <a:r>
              <a:t>NCAA Division III</a:t>
            </a:r>
            <a:br/>
            <a:r>
              <a:t>Championships</a:t>
            </a:r>
          </a:p>
        </p:txBody>
      </p:sp>
      <p:sp>
        <p:nvSpPr>
          <p:cNvPr id="170" name="82"/>
          <p:cNvSpPr txBox="1"/>
          <p:nvPr/>
        </p:nvSpPr>
        <p:spPr>
          <a:xfrm>
            <a:off x="4491101" y="4435508"/>
            <a:ext cx="453332"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82</a:t>
            </a:r>
          </a:p>
        </p:txBody>
      </p:sp>
      <p:sp>
        <p:nvSpPr>
          <p:cNvPr id="171" name="Conference Championships"/>
          <p:cNvSpPr txBox="1"/>
          <p:nvPr/>
        </p:nvSpPr>
        <p:spPr>
          <a:xfrm>
            <a:off x="4524558" y="4974966"/>
            <a:ext cx="2416100"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Conference Championships</a:t>
            </a:r>
          </a:p>
        </p:txBody>
      </p:sp>
      <p:sp>
        <p:nvSpPr>
          <p:cNvPr id="172" name="21"/>
          <p:cNvSpPr txBox="1"/>
          <p:nvPr/>
        </p:nvSpPr>
        <p:spPr>
          <a:xfrm>
            <a:off x="862677" y="6575857"/>
            <a:ext cx="453332"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21</a:t>
            </a:r>
          </a:p>
        </p:txBody>
      </p:sp>
      <p:sp>
        <p:nvSpPr>
          <p:cNvPr id="173" name="Division Championships"/>
          <p:cNvSpPr txBox="1"/>
          <p:nvPr/>
        </p:nvSpPr>
        <p:spPr>
          <a:xfrm>
            <a:off x="896134" y="7115314"/>
            <a:ext cx="2449557"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Division Championships</a:t>
            </a:r>
          </a:p>
        </p:txBody>
      </p:sp>
      <p:sp>
        <p:nvSpPr>
          <p:cNvPr id="174" name="290"/>
          <p:cNvSpPr txBox="1"/>
          <p:nvPr/>
        </p:nvSpPr>
        <p:spPr>
          <a:xfrm>
            <a:off x="4577672" y="6581568"/>
            <a:ext cx="622847"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7022">
              <a:lnSpc>
                <a:spcPct val="100000"/>
              </a:lnSpc>
              <a:spcBef>
                <a:spcPts val="0"/>
              </a:spcBef>
              <a:defRPr b="1" sz="2400">
                <a:solidFill>
                  <a:srgbClr val="F3C146"/>
                </a:solidFill>
                <a:latin typeface="Arial"/>
                <a:ea typeface="Arial"/>
                <a:cs typeface="Arial"/>
                <a:sym typeface="Arial"/>
              </a:defRPr>
            </a:lvl1pPr>
          </a:lstStyle>
          <a:p>
            <a:pPr/>
            <a:r>
              <a:t>290</a:t>
            </a:r>
          </a:p>
        </p:txBody>
      </p:sp>
      <p:sp>
        <p:nvSpPr>
          <p:cNvPr id="175" name="All-Americans"/>
          <p:cNvSpPr txBox="1"/>
          <p:nvPr/>
        </p:nvSpPr>
        <p:spPr>
          <a:xfrm>
            <a:off x="4611128" y="7121026"/>
            <a:ext cx="2416101" cy="1508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700">
                <a:latin typeface="Arial"/>
                <a:ea typeface="Arial"/>
                <a:cs typeface="Arial"/>
                <a:sym typeface="Arial"/>
              </a:defRPr>
            </a:lvl1pPr>
          </a:lstStyle>
          <a:p>
            <a:pPr/>
            <a:r>
              <a:t>All-Americans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