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12"/>
  </p:handoutMasterIdLst>
  <p:sldIdLst>
    <p:sldId id="256" r:id="rId3"/>
    <p:sldId id="272" r:id="rId4"/>
    <p:sldId id="277" r:id="rId5"/>
    <p:sldId id="273" r:id="rId6"/>
    <p:sldId id="274" r:id="rId7"/>
    <p:sldId id="275" r:id="rId8"/>
    <p:sldId id="276" r:id="rId9"/>
    <p:sldId id="270" r:id="rId10"/>
    <p:sldId id="271" r:id="rId11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985A"/>
    <a:srgbClr val="501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01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844B6C2C-B4E6-440F-97FC-097F425285A1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BFAD11F5-2BEE-4354-A266-D905A1E68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489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2130425"/>
            <a:ext cx="7010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925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274638"/>
            <a:ext cx="5555105" cy="9445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905000"/>
            <a:ext cx="7391400" cy="4800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274B84-6297-4C0E-A41E-5DDF7F942E4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F24E95-45AA-4361-9B56-0EA37FF87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27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274B84-6297-4C0E-A41E-5DDF7F942E4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F24E95-45AA-4361-9B56-0EA37FF87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0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2130425"/>
            <a:ext cx="7010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330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248400"/>
            <a:ext cx="8991600" cy="53398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85925"/>
            <a:ext cx="7391400" cy="533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274B84-6297-4C0E-A41E-5DDF7F942E4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F24E95-45AA-4361-9B56-0EA37FF87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17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274B84-6297-4C0E-A41E-5DDF7F942E4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F24E95-45AA-4361-9B56-0EA37FF87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75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248400"/>
            <a:ext cx="8991600" cy="53398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274B84-6297-4C0E-A41E-5DDF7F942E4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F24E95-45AA-4361-9B56-0EA37FF87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716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248400"/>
            <a:ext cx="8991600" cy="53398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274B84-6297-4C0E-A41E-5DDF7F942E4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F24E95-45AA-4361-9B56-0EA37FF87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05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248400"/>
            <a:ext cx="8991600" cy="53398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274B84-6297-4C0E-A41E-5DDF7F942E4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F24E95-45AA-4361-9B56-0EA37FF87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62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274B84-6297-4C0E-A41E-5DDF7F942E4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F24E95-45AA-4361-9B56-0EA37FF87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0599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274B84-6297-4C0E-A41E-5DDF7F942E4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F24E95-45AA-4361-9B56-0EA37FF87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8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274638"/>
            <a:ext cx="5555105" cy="9445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05000"/>
            <a:ext cx="7391400" cy="4800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274B84-6297-4C0E-A41E-5DDF7F942E4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F24E95-45AA-4361-9B56-0EA37FF87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05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274B84-6297-4C0E-A41E-5DDF7F942E4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F24E95-45AA-4361-9B56-0EA37FF87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112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248400"/>
            <a:ext cx="8991600" cy="53398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785925"/>
            <a:ext cx="7391400" cy="533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274B84-6297-4C0E-A41E-5DDF7F942E4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F24E95-45AA-4361-9B56-0EA37FF87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89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274B84-6297-4C0E-A41E-5DDF7F942E4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F24E95-45AA-4361-9B56-0EA37FF87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91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274B84-6297-4C0E-A41E-5DDF7F942E4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F24E95-45AA-4361-9B56-0EA37FF87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9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274638"/>
            <a:ext cx="5555105" cy="9445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274B84-6297-4C0E-A41E-5DDF7F942E4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F24E95-45AA-4361-9B56-0EA37FF87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12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274638"/>
            <a:ext cx="5555105" cy="944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274B84-6297-4C0E-A41E-5DDF7F942E4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F24E95-45AA-4361-9B56-0EA37FF87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67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274638"/>
            <a:ext cx="5555105" cy="9445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274B84-6297-4C0E-A41E-5DDF7F942E4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F24E95-45AA-4361-9B56-0EA37FF87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92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274B84-6297-4C0E-A41E-5DDF7F942E4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F24E95-45AA-4361-9B56-0EA37FF87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14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274B84-6297-4C0E-A41E-5DDF7F942E4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F24E95-45AA-4361-9B56-0EA37FF87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95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274B84-6297-4C0E-A41E-5DDF7F942E4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F24E95-45AA-4361-9B56-0EA37FF87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994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1295400" y="1325881"/>
            <a:ext cx="7848600" cy="45719"/>
          </a:xfrm>
          <a:prstGeom prst="rect">
            <a:avLst/>
          </a:prstGeom>
          <a:solidFill>
            <a:srgbClr val="501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-1"/>
            <a:ext cx="1143000" cy="6858001"/>
          </a:xfrm>
          <a:prstGeom prst="rect">
            <a:avLst/>
          </a:prstGeom>
          <a:solidFill>
            <a:srgbClr val="B49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1" name="Picture 7" descr="Star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900" y="0"/>
            <a:ext cx="2197100" cy="208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 userDrawn="1"/>
        </p:nvSpPr>
        <p:spPr>
          <a:xfrm rot="16200000" flipV="1">
            <a:off x="-2400301" y="3314699"/>
            <a:ext cx="6858002" cy="228600"/>
          </a:xfrm>
          <a:prstGeom prst="rect">
            <a:avLst/>
          </a:prstGeom>
          <a:solidFill>
            <a:srgbClr val="501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612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 baseline="0">
          <a:solidFill>
            <a:schemeClr val="tx1"/>
          </a:solidFill>
          <a:latin typeface="Century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 rot="5400000">
            <a:off x="4000499" y="1714500"/>
            <a:ext cx="1143000" cy="9144001"/>
          </a:xfrm>
          <a:prstGeom prst="rect">
            <a:avLst/>
          </a:prstGeom>
          <a:solidFill>
            <a:srgbClr val="501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31" b="45026"/>
          <a:stretch/>
        </p:blipFill>
        <p:spPr>
          <a:xfrm>
            <a:off x="2252319" y="642424"/>
            <a:ext cx="4486962" cy="1262576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2057400" y="2895600"/>
            <a:ext cx="4876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Liaison</a:t>
            </a:r>
            <a:r>
              <a:rPr lang="en-US" sz="2400" b="1" baseline="0" dirty="0" smtClean="0"/>
              <a:t> Contact Information</a:t>
            </a:r>
          </a:p>
          <a:p>
            <a:pPr algn="ctr"/>
            <a:r>
              <a:rPr lang="en-US" b="0" baseline="0" dirty="0" smtClean="0"/>
              <a:t>Email: </a:t>
            </a:r>
            <a:br>
              <a:rPr lang="en-US" b="0" baseline="0" dirty="0" smtClean="0"/>
            </a:br>
            <a:r>
              <a:rPr lang="en-US" b="0" baseline="0" dirty="0" smtClean="0"/>
              <a:t>Phone:</a:t>
            </a:r>
          </a:p>
          <a:p>
            <a:pPr algn="ctr"/>
            <a:r>
              <a:rPr lang="en-US" b="0" baseline="0" dirty="0" smtClean="0"/>
              <a:t>Office Hours:</a:t>
            </a:r>
            <a:endParaRPr lang="en-US" b="0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997941"/>
            <a:ext cx="2628900" cy="39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37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1800" b="1" kern="1200" baseline="0">
          <a:solidFill>
            <a:srgbClr val="B4985A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Century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ustinchamber.com/" TargetMode="External"/><Relationship Id="rId2" Type="http://schemas.openxmlformats.org/officeDocument/2006/relationships/hyperlink" Target="https://wacaustin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ahcc.org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/>
          </p:cNvSpPr>
          <p:nvPr/>
        </p:nvSpPr>
        <p:spPr>
          <a:xfrm>
            <a:off x="1295399" y="274638"/>
            <a:ext cx="5555105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baseline="0">
                <a:solidFill>
                  <a:schemeClr val="tx1"/>
                </a:solidFill>
                <a:latin typeface="Century" pitchFamily="18" charset="0"/>
                <a:ea typeface="+mj-ea"/>
                <a:cs typeface="+mj-cs"/>
              </a:defRPr>
            </a:lvl1pPr>
          </a:lstStyle>
          <a:p>
            <a:r>
              <a:rPr lang="en-US" smtClean="0"/>
              <a:t>Texas State University </a:t>
            </a:r>
            <a:br>
              <a:rPr lang="en-US" smtClean="0"/>
            </a:br>
            <a:r>
              <a:rPr lang="en-US" smtClean="0"/>
              <a:t>Career Services</a:t>
            </a:r>
            <a:endParaRPr lang="en-US" dirty="0"/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1295400" y="1905000"/>
            <a:ext cx="7391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Century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Century" pitchFamily="18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Century" pitchFamily="18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Century" pitchFamily="18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Century" pitchFamily="18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sz="2800" b="1" dirty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TLU Engaging Pedagogy Conference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Wednesday May, 17</a:t>
            </a:r>
            <a:r>
              <a:rPr lang="en-US" sz="2800" b="1" baseline="30000" dirty="0" smtClean="0">
                <a:solidFill>
                  <a:schemeClr val="tx1"/>
                </a:solidFill>
              </a:rPr>
              <a:t>th</a:t>
            </a:r>
            <a:r>
              <a:rPr lang="en-US" sz="2800" b="1" dirty="0" smtClean="0">
                <a:solidFill>
                  <a:schemeClr val="tx1"/>
                </a:solidFill>
              </a:rPr>
              <a:t> 2017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“Translating Study Abroad Experiences Into Marketable Skills”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By – Mason Murphy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31" b="45026"/>
          <a:stretch/>
        </p:blipFill>
        <p:spPr>
          <a:xfrm>
            <a:off x="1143000" y="6096000"/>
            <a:ext cx="2708008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36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Your Experience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Student Organizations </a:t>
            </a:r>
          </a:p>
          <a:p>
            <a:r>
              <a:rPr lang="en-US" sz="2400" b="1" dirty="0" smtClean="0"/>
              <a:t>Study Abroad – TLU Center of Inter. Ed.</a:t>
            </a:r>
          </a:p>
          <a:p>
            <a:r>
              <a:rPr lang="en-US" sz="2400" b="1" dirty="0" smtClean="0"/>
              <a:t>World Affairs Council </a:t>
            </a:r>
            <a:r>
              <a:rPr lang="en-US" sz="2400" b="1" dirty="0"/>
              <a:t>in Austin - </a:t>
            </a:r>
            <a:r>
              <a:rPr lang="en-US" sz="2400" b="1" dirty="0">
                <a:hlinkClick r:id="rId2"/>
              </a:rPr>
              <a:t>https://wacaustin.org</a:t>
            </a:r>
            <a:r>
              <a:rPr lang="en-US" sz="2400" b="1" dirty="0" smtClean="0">
                <a:hlinkClick r:id="rId2"/>
              </a:rPr>
              <a:t>/</a:t>
            </a:r>
            <a:endParaRPr lang="en-US" sz="2400" b="1" dirty="0" smtClean="0"/>
          </a:p>
          <a:p>
            <a:r>
              <a:rPr lang="en-US" sz="2400" b="1" dirty="0" smtClean="0"/>
              <a:t>World Affairs Council in </a:t>
            </a:r>
            <a:r>
              <a:rPr lang="en-US" sz="2400" b="1" dirty="0"/>
              <a:t>San Antonio - </a:t>
            </a:r>
            <a:r>
              <a:rPr lang="en-US" sz="2400" b="1" dirty="0">
                <a:hlinkClick r:id="rId2"/>
              </a:rPr>
              <a:t>https://wacaustin.org</a:t>
            </a:r>
            <a:r>
              <a:rPr lang="en-US" sz="2400" b="1" dirty="0" smtClean="0">
                <a:hlinkClick r:id="rId2"/>
              </a:rPr>
              <a:t>/</a:t>
            </a:r>
            <a:endParaRPr lang="en-US" sz="2400" b="1" dirty="0" smtClean="0"/>
          </a:p>
          <a:p>
            <a:r>
              <a:rPr lang="en-US" sz="2400" b="1" dirty="0"/>
              <a:t>Austin Chamber - </a:t>
            </a:r>
            <a:r>
              <a:rPr lang="en-US" sz="2400" b="1" dirty="0">
                <a:hlinkClick r:id="rId3"/>
              </a:rPr>
              <a:t>https://www.austinchamber.com</a:t>
            </a:r>
            <a:r>
              <a:rPr lang="en-US" sz="2400" b="1" dirty="0" smtClean="0">
                <a:hlinkClick r:id="rId3"/>
              </a:rPr>
              <a:t>/</a:t>
            </a:r>
            <a:endParaRPr lang="en-US" sz="2400" b="1" dirty="0" smtClean="0"/>
          </a:p>
          <a:p>
            <a:r>
              <a:rPr lang="en-US" sz="2400" b="1" dirty="0" smtClean="0"/>
              <a:t>San Antonio </a:t>
            </a:r>
            <a:r>
              <a:rPr lang="en-US" sz="2400" b="1" dirty="0"/>
              <a:t>Hispanic Chamber  - </a:t>
            </a:r>
            <a:r>
              <a:rPr lang="en-US" sz="2400" b="1" dirty="0">
                <a:hlinkClick r:id="rId4"/>
              </a:rPr>
              <a:t>http://www.sahcc.org</a:t>
            </a:r>
            <a:r>
              <a:rPr lang="en-US" sz="2400" b="1" dirty="0" smtClean="0">
                <a:hlinkClick r:id="rId4"/>
              </a:rPr>
              <a:t>/</a:t>
            </a:r>
            <a:endParaRPr lang="en-US" sz="2400" b="1" dirty="0" smtClean="0"/>
          </a:p>
          <a:p>
            <a:r>
              <a:rPr lang="en-US" sz="2400" b="1" dirty="0" smtClean="0"/>
              <a:t>TLU Center for Servant Leadership 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610852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Problem Solving </a:t>
            </a:r>
          </a:p>
          <a:p>
            <a:r>
              <a:rPr lang="en-US" b="1" dirty="0"/>
              <a:t>Decision Making </a:t>
            </a:r>
          </a:p>
          <a:p>
            <a:r>
              <a:rPr lang="en-US" b="1" dirty="0"/>
              <a:t>Communication </a:t>
            </a:r>
          </a:p>
          <a:p>
            <a:r>
              <a:rPr lang="en-US" b="1" dirty="0"/>
              <a:t>Crisis &amp; Resource Management </a:t>
            </a:r>
          </a:p>
          <a:p>
            <a:r>
              <a:rPr lang="en-US" b="1" dirty="0"/>
              <a:t>Cultural Immersion &amp; Outreach </a:t>
            </a:r>
          </a:p>
          <a:p>
            <a:r>
              <a:rPr lang="en-US" b="1" dirty="0"/>
              <a:t>Language Skills </a:t>
            </a:r>
          </a:p>
          <a:p>
            <a:r>
              <a:rPr lang="en-US" b="1" dirty="0"/>
              <a:t>Time Management </a:t>
            </a:r>
          </a:p>
          <a:p>
            <a:r>
              <a:rPr lang="en-US" b="1" dirty="0"/>
              <a:t>Goal Orientation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065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Study Abroad Experience </a:t>
            </a:r>
          </a:p>
          <a:p>
            <a:r>
              <a:rPr lang="en-US" b="1" dirty="0" smtClean="0"/>
              <a:t>Mission Trips </a:t>
            </a:r>
          </a:p>
          <a:p>
            <a:r>
              <a:rPr lang="en-US" b="1" dirty="0" smtClean="0"/>
              <a:t>Course Projects </a:t>
            </a:r>
          </a:p>
          <a:p>
            <a:r>
              <a:rPr lang="en-US" b="1" dirty="0" smtClean="0"/>
              <a:t>Cultural Enrichment Experiences </a:t>
            </a:r>
          </a:p>
          <a:p>
            <a:r>
              <a:rPr lang="en-US" b="1" dirty="0" smtClean="0"/>
              <a:t>Language Skills </a:t>
            </a:r>
          </a:p>
          <a:p>
            <a:r>
              <a:rPr lang="en-US" b="1" dirty="0" smtClean="0"/>
              <a:t>Military Experience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312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Strengths &amp; Weaknesses </a:t>
            </a:r>
          </a:p>
          <a:p>
            <a:r>
              <a:rPr lang="en-US" b="1" dirty="0" smtClean="0"/>
              <a:t>Working in Groups </a:t>
            </a:r>
          </a:p>
          <a:p>
            <a:r>
              <a:rPr lang="en-US" b="1" dirty="0" smtClean="0"/>
              <a:t>Tell me about yourself </a:t>
            </a:r>
          </a:p>
          <a:p>
            <a:r>
              <a:rPr lang="en-US" b="1" dirty="0" smtClean="0"/>
              <a:t>Problem Solving Situations</a:t>
            </a:r>
          </a:p>
          <a:p>
            <a:r>
              <a:rPr lang="en-US" b="1" dirty="0" smtClean="0"/>
              <a:t>Creativity </a:t>
            </a:r>
          </a:p>
          <a:p>
            <a:r>
              <a:rPr lang="en-US" b="1" dirty="0" smtClean="0"/>
              <a:t>Short and Long Term Goals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39112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US Institute for Environmental Conflict Resolution </a:t>
            </a:r>
          </a:p>
          <a:p>
            <a:r>
              <a:rPr lang="en-US" b="1" dirty="0" smtClean="0"/>
              <a:t>Rotary Peace Fellowship Program</a:t>
            </a:r>
          </a:p>
          <a:p>
            <a:r>
              <a:rPr lang="en-US" b="1" dirty="0" smtClean="0"/>
              <a:t>The International Rescue Committee</a:t>
            </a:r>
          </a:p>
          <a:p>
            <a:r>
              <a:rPr lang="en-US" b="1" dirty="0" smtClean="0"/>
              <a:t>The Critical Language Scholarship Program  </a:t>
            </a:r>
          </a:p>
          <a:p>
            <a:r>
              <a:rPr lang="en-US" b="1" dirty="0" smtClean="0"/>
              <a:t>The Pulitzer Center on Crisis Reporting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5050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 End is the Beginning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Use Career Services </a:t>
            </a:r>
          </a:p>
          <a:p>
            <a:r>
              <a:rPr lang="en-US" b="1" dirty="0" smtClean="0"/>
              <a:t>Use LinkedIn </a:t>
            </a:r>
          </a:p>
          <a:p>
            <a:r>
              <a:rPr lang="en-US" b="1" dirty="0" smtClean="0"/>
              <a:t>Use Faculty </a:t>
            </a:r>
          </a:p>
          <a:p>
            <a:r>
              <a:rPr lang="en-US" b="1" dirty="0" smtClean="0"/>
              <a:t>Use Local External Networks </a:t>
            </a:r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202356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b="1" dirty="0" smtClean="0"/>
              <a:t>Questions?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85873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Mason Murphy</a:t>
            </a:r>
          </a:p>
          <a:p>
            <a:pPr marL="0" indent="0" algn="ctr">
              <a:buNone/>
            </a:pPr>
            <a:r>
              <a:rPr lang="en-US" b="1" dirty="0" smtClean="0"/>
              <a:t>PACE Career Counselor </a:t>
            </a:r>
          </a:p>
          <a:p>
            <a:pPr marL="0" indent="0" algn="ctr">
              <a:buNone/>
            </a:pPr>
            <a:r>
              <a:rPr lang="en-US" b="1" dirty="0" smtClean="0"/>
              <a:t>Texas State University </a:t>
            </a:r>
          </a:p>
          <a:p>
            <a:pPr marL="0" indent="0" algn="ctr">
              <a:buNone/>
            </a:pPr>
            <a:r>
              <a:rPr lang="en-US" b="1" dirty="0" smtClean="0"/>
              <a:t>Career Services </a:t>
            </a:r>
          </a:p>
          <a:p>
            <a:pPr marL="0" indent="0" algn="ctr">
              <a:buNone/>
            </a:pPr>
            <a:r>
              <a:rPr lang="en-US" b="1" dirty="0" smtClean="0"/>
              <a:t>Phone: 512-245-7358</a:t>
            </a:r>
          </a:p>
          <a:p>
            <a:pPr marL="0" indent="0" algn="ctr">
              <a:buNone/>
            </a:pPr>
            <a:r>
              <a:rPr lang="en-US" b="1" dirty="0" smtClean="0"/>
              <a:t>Email: </a:t>
            </a:r>
            <a:r>
              <a:rPr lang="en-US" b="1" u="sng" dirty="0" smtClean="0"/>
              <a:t>mmm210@txstate.edu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5107907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aster 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200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</vt:lpstr>
      <vt:lpstr>Master A</vt:lpstr>
      <vt:lpstr>Master B</vt:lpstr>
      <vt:lpstr>PowerPoint Presentation</vt:lpstr>
      <vt:lpstr>Build Your Experience </vt:lpstr>
      <vt:lpstr>Skills</vt:lpstr>
      <vt:lpstr>Resume </vt:lpstr>
      <vt:lpstr>Interviewing </vt:lpstr>
      <vt:lpstr>Organizations </vt:lpstr>
      <vt:lpstr>The End is the Beginning </vt:lpstr>
      <vt:lpstr>PowerPoint Presentation</vt:lpstr>
      <vt:lpstr>Contact Information </vt:lpstr>
    </vt:vector>
  </TitlesOfParts>
  <Company>Texas State University - San Marcos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tsp</dc:creator>
  <cp:lastModifiedBy>Murphy, Mason M</cp:lastModifiedBy>
  <cp:revision>37</cp:revision>
  <cp:lastPrinted>2015-11-30T16:55:31Z</cp:lastPrinted>
  <dcterms:created xsi:type="dcterms:W3CDTF">2012-11-26T21:38:05Z</dcterms:created>
  <dcterms:modified xsi:type="dcterms:W3CDTF">2017-05-15T20:47:11Z</dcterms:modified>
</cp:coreProperties>
</file>