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Roca Bold" charset="1" panose="00000000000000000000"/>
      <p:regular r:id="rId11"/>
    </p:embeddedFont>
    <p:embeddedFont>
      <p:font typeface="Owners Narrow Bold" charset="1" panose="020108030301010601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01265" y="3489569"/>
            <a:ext cx="13285471" cy="1326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98"/>
              </a:lnSpc>
            </a:pPr>
            <a:r>
              <a:rPr lang="en-US" sz="7784" b="true">
                <a:solidFill>
                  <a:srgbClr val="262421"/>
                </a:solidFill>
                <a:latin typeface="Roca Bold"/>
                <a:ea typeface="Roca Bold"/>
                <a:cs typeface="Roca Bold"/>
                <a:sym typeface="Roca Bold"/>
              </a:rPr>
              <a:t>PRESENTATION TITLE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55616" y="4749165"/>
            <a:ext cx="9376768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FFFFFF"/>
                </a:solidFill>
                <a:latin typeface="Owners Narrow Bold"/>
                <a:ea typeface="Owners Narrow Bold"/>
                <a:cs typeface="Owners Narrow Bold"/>
                <a:sym typeface="Owners Narrow Bold"/>
              </a:rPr>
              <a:t>SUBHEADING OR NAME OF PRESENTER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DAG_PlcZ4lY</dc:identifier>
  <dcterms:modified xsi:type="dcterms:W3CDTF">2011-08-01T06:04:30Z</dcterms:modified>
  <cp:revision>1</cp:revision>
  <dc:title>Option 4</dc:title>
</cp:coreProperties>
</file>