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73" r:id="rId1"/>
  </p:sldMasterIdLst>
  <p:notesMasterIdLst>
    <p:notesMasterId r:id="rId22"/>
  </p:notesMasterIdLst>
  <p:handoutMasterIdLst>
    <p:handoutMasterId r:id="rId23"/>
  </p:handoutMasterIdLst>
  <p:sldIdLst>
    <p:sldId id="256" r:id="rId2"/>
    <p:sldId id="257" r:id="rId3"/>
    <p:sldId id="263" r:id="rId4"/>
    <p:sldId id="278" r:id="rId5"/>
    <p:sldId id="262" r:id="rId6"/>
    <p:sldId id="273" r:id="rId7"/>
    <p:sldId id="277" r:id="rId8"/>
    <p:sldId id="280" r:id="rId9"/>
    <p:sldId id="281" r:id="rId10"/>
    <p:sldId id="279" r:id="rId11"/>
    <p:sldId id="265" r:id="rId12"/>
    <p:sldId id="264" r:id="rId13"/>
    <p:sldId id="266" r:id="rId14"/>
    <p:sldId id="267" r:id="rId15"/>
    <p:sldId id="268" r:id="rId16"/>
    <p:sldId id="269" r:id="rId17"/>
    <p:sldId id="270" r:id="rId18"/>
    <p:sldId id="282" r:id="rId19"/>
    <p:sldId id="275" r:id="rId20"/>
    <p:sldId id="276" r:id="rId21"/>
  </p:sldIdLst>
  <p:sldSz cx="9144000" cy="6858000" type="screen4x3"/>
  <p:notesSz cx="9236075"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DAD6"/>
    <a:srgbClr val="C49500"/>
    <a:srgbClr val="FFFFFF"/>
    <a:srgbClr val="FF5E43"/>
    <a:srgbClr val="509676"/>
    <a:srgbClr val="509684"/>
    <a:srgbClr val="4F9596"/>
    <a:srgbClr val="4CAA4C"/>
    <a:srgbClr val="6FBF6F"/>
    <a:srgbClr val="DED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7" autoAdjust="0"/>
    <p:restoredTop sz="81508" autoAdjust="0"/>
  </p:normalViewPr>
  <p:slideViewPr>
    <p:cSldViewPr snapToGrid="0">
      <p:cViewPr varScale="1">
        <p:scale>
          <a:sx n="69" d="100"/>
          <a:sy n="69" d="100"/>
        </p:scale>
        <p:origin x="1152"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4638"/>
    </p:cViewPr>
  </p:sorterViewPr>
  <p:notesViewPr>
    <p:cSldViewPr snapToGrid="0">
      <p:cViewPr varScale="1">
        <p:scale>
          <a:sx n="74" d="100"/>
          <a:sy n="74" d="100"/>
        </p:scale>
        <p:origin x="189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F78597-C843-40F6-810A-5A2ECFD275CD}"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US"/>
        </a:p>
      </dgm:t>
    </dgm:pt>
    <dgm:pt modelId="{C5DF42E3-0F53-4A9F-91DD-FBD3C1BF3424}">
      <dgm:prSet phldrT="[Text]"/>
      <dgm:spPr/>
      <dgm:t>
        <a:bodyPr/>
        <a:lstStyle/>
        <a:p>
          <a:r>
            <a:rPr lang="en-US" dirty="0"/>
            <a:t>Physics</a:t>
          </a:r>
        </a:p>
      </dgm:t>
    </dgm:pt>
    <dgm:pt modelId="{63CE7525-7856-49D6-AA63-7BB45B71E30D}" type="parTrans" cxnId="{FA85FF1E-4468-405D-A46D-0AA739E27724}">
      <dgm:prSet/>
      <dgm:spPr/>
      <dgm:t>
        <a:bodyPr/>
        <a:lstStyle/>
        <a:p>
          <a:endParaRPr lang="en-US"/>
        </a:p>
      </dgm:t>
    </dgm:pt>
    <dgm:pt modelId="{801B834A-00D4-4617-9A3E-25C4BD92066C}" type="sibTrans" cxnId="{FA85FF1E-4468-405D-A46D-0AA739E27724}">
      <dgm:prSet/>
      <dgm:spPr/>
      <dgm:t>
        <a:bodyPr/>
        <a:lstStyle/>
        <a:p>
          <a:endParaRPr lang="en-US"/>
        </a:p>
      </dgm:t>
    </dgm:pt>
    <dgm:pt modelId="{A64DDF56-5518-4B17-8E7B-72E770A677C1}">
      <dgm:prSet phldrT="[Text]"/>
      <dgm:spPr/>
      <dgm:t>
        <a:bodyPr/>
        <a:lstStyle/>
        <a:p>
          <a:r>
            <a:rPr lang="en-US" dirty="0"/>
            <a:t>Theoretical</a:t>
          </a:r>
        </a:p>
      </dgm:t>
    </dgm:pt>
    <dgm:pt modelId="{78F04885-5179-45B3-9E97-1E005851DFB3}" type="parTrans" cxnId="{B2F9D10C-3E4F-41BF-90A2-70A8E9ACEDDC}">
      <dgm:prSet/>
      <dgm:spPr/>
      <dgm:t>
        <a:bodyPr/>
        <a:lstStyle/>
        <a:p>
          <a:endParaRPr lang="en-US"/>
        </a:p>
      </dgm:t>
    </dgm:pt>
    <dgm:pt modelId="{40BF6BE3-B317-40A9-8A20-A0B1EDB52B39}" type="sibTrans" cxnId="{B2F9D10C-3E4F-41BF-90A2-70A8E9ACEDDC}">
      <dgm:prSet/>
      <dgm:spPr/>
      <dgm:t>
        <a:bodyPr/>
        <a:lstStyle/>
        <a:p>
          <a:endParaRPr lang="en-US"/>
        </a:p>
      </dgm:t>
    </dgm:pt>
    <dgm:pt modelId="{87608C33-C2C5-43D2-B366-68D0CB0BB0B8}">
      <dgm:prSet phldrT="[Text]"/>
      <dgm:spPr/>
      <dgm:t>
        <a:bodyPr/>
        <a:lstStyle/>
        <a:p>
          <a:r>
            <a:rPr lang="en-US" dirty="0"/>
            <a:t>Experimental</a:t>
          </a:r>
        </a:p>
      </dgm:t>
    </dgm:pt>
    <dgm:pt modelId="{05AAB234-6D38-4143-BBE7-0C0CD2355DE8}" type="parTrans" cxnId="{2BB2C337-316F-431F-8093-7F1C1FACFCDB}">
      <dgm:prSet/>
      <dgm:spPr/>
      <dgm:t>
        <a:bodyPr/>
        <a:lstStyle/>
        <a:p>
          <a:endParaRPr lang="en-US"/>
        </a:p>
      </dgm:t>
    </dgm:pt>
    <dgm:pt modelId="{4FC86322-C30A-4BCC-8FFF-A7FEAD041B4E}" type="sibTrans" cxnId="{2BB2C337-316F-431F-8093-7F1C1FACFCDB}">
      <dgm:prSet/>
      <dgm:spPr/>
      <dgm:t>
        <a:bodyPr/>
        <a:lstStyle/>
        <a:p>
          <a:endParaRPr lang="en-US"/>
        </a:p>
      </dgm:t>
    </dgm:pt>
    <dgm:pt modelId="{8EC96A0D-8DA3-498F-9BA3-69EB3691BD20}" type="pres">
      <dgm:prSet presAssocID="{9AF78597-C843-40F6-810A-5A2ECFD275CD}" presName="Name0" presStyleCnt="0">
        <dgm:presLayoutVars>
          <dgm:chMax val="1"/>
          <dgm:dir/>
          <dgm:animLvl val="ctr"/>
          <dgm:resizeHandles val="exact"/>
        </dgm:presLayoutVars>
      </dgm:prSet>
      <dgm:spPr/>
    </dgm:pt>
    <dgm:pt modelId="{55B495A6-C341-4597-A159-8E3F26541008}" type="pres">
      <dgm:prSet presAssocID="{C5DF42E3-0F53-4A9F-91DD-FBD3C1BF3424}" presName="centerShape" presStyleLbl="node0" presStyleIdx="0" presStyleCnt="1"/>
      <dgm:spPr/>
    </dgm:pt>
    <dgm:pt modelId="{C3FE2213-B623-494B-967E-2AB70FF576EC}" type="pres">
      <dgm:prSet presAssocID="{A64DDF56-5518-4B17-8E7B-72E770A677C1}" presName="node" presStyleLbl="node1" presStyleIdx="0" presStyleCnt="2">
        <dgm:presLayoutVars>
          <dgm:bulletEnabled val="1"/>
        </dgm:presLayoutVars>
      </dgm:prSet>
      <dgm:spPr/>
    </dgm:pt>
    <dgm:pt modelId="{59536EAC-94F4-4BD0-BDC0-3D81BE16AF34}" type="pres">
      <dgm:prSet presAssocID="{A64DDF56-5518-4B17-8E7B-72E770A677C1}" presName="dummy" presStyleCnt="0"/>
      <dgm:spPr/>
    </dgm:pt>
    <dgm:pt modelId="{24DBB609-AB48-469B-A2F2-9FF3047680A8}" type="pres">
      <dgm:prSet presAssocID="{40BF6BE3-B317-40A9-8A20-A0B1EDB52B39}" presName="sibTrans" presStyleLbl="sibTrans2D1" presStyleIdx="0" presStyleCnt="2"/>
      <dgm:spPr/>
    </dgm:pt>
    <dgm:pt modelId="{2E2A3BB0-DE7C-43A8-9FC6-6F5A1ABC7888}" type="pres">
      <dgm:prSet presAssocID="{87608C33-C2C5-43D2-B366-68D0CB0BB0B8}" presName="node" presStyleLbl="node1" presStyleIdx="1" presStyleCnt="2">
        <dgm:presLayoutVars>
          <dgm:bulletEnabled val="1"/>
        </dgm:presLayoutVars>
      </dgm:prSet>
      <dgm:spPr/>
    </dgm:pt>
    <dgm:pt modelId="{FE5E7CBF-E97E-4AD4-9AB7-BF2914FA19D3}" type="pres">
      <dgm:prSet presAssocID="{87608C33-C2C5-43D2-B366-68D0CB0BB0B8}" presName="dummy" presStyleCnt="0"/>
      <dgm:spPr/>
    </dgm:pt>
    <dgm:pt modelId="{19974A44-6F54-4425-B3AA-02647F0B22E5}" type="pres">
      <dgm:prSet presAssocID="{4FC86322-C30A-4BCC-8FFF-A7FEAD041B4E}" presName="sibTrans" presStyleLbl="sibTrans2D1" presStyleIdx="1" presStyleCnt="2"/>
      <dgm:spPr/>
    </dgm:pt>
  </dgm:ptLst>
  <dgm:cxnLst>
    <dgm:cxn modelId="{377A9466-E2D1-4362-810F-9D99DC20F5A9}" type="presOf" srcId="{40BF6BE3-B317-40A9-8A20-A0B1EDB52B39}" destId="{24DBB609-AB48-469B-A2F2-9FF3047680A8}" srcOrd="0" destOrd="0" presId="urn:microsoft.com/office/officeart/2005/8/layout/radial6"/>
    <dgm:cxn modelId="{44685850-FF94-4B17-9376-E96EBFB82FAB}" type="presOf" srcId="{4FC86322-C30A-4BCC-8FFF-A7FEAD041B4E}" destId="{19974A44-6F54-4425-B3AA-02647F0B22E5}" srcOrd="0" destOrd="0" presId="urn:microsoft.com/office/officeart/2005/8/layout/radial6"/>
    <dgm:cxn modelId="{FA85FF1E-4468-405D-A46D-0AA739E27724}" srcId="{9AF78597-C843-40F6-810A-5A2ECFD275CD}" destId="{C5DF42E3-0F53-4A9F-91DD-FBD3C1BF3424}" srcOrd="0" destOrd="0" parTransId="{63CE7525-7856-49D6-AA63-7BB45B71E30D}" sibTransId="{801B834A-00D4-4617-9A3E-25C4BD92066C}"/>
    <dgm:cxn modelId="{69636535-79E3-40F9-AE53-C2A8D23DC464}" type="presOf" srcId="{87608C33-C2C5-43D2-B366-68D0CB0BB0B8}" destId="{2E2A3BB0-DE7C-43A8-9FC6-6F5A1ABC7888}" srcOrd="0" destOrd="0" presId="urn:microsoft.com/office/officeart/2005/8/layout/radial6"/>
    <dgm:cxn modelId="{6DA5E713-F328-490A-B33D-16BCDB736496}" type="presOf" srcId="{9AF78597-C843-40F6-810A-5A2ECFD275CD}" destId="{8EC96A0D-8DA3-498F-9BA3-69EB3691BD20}" srcOrd="0" destOrd="0" presId="urn:microsoft.com/office/officeart/2005/8/layout/radial6"/>
    <dgm:cxn modelId="{EE9C7DED-9B2F-4FAF-91A0-EAEC88288E3B}" type="presOf" srcId="{C5DF42E3-0F53-4A9F-91DD-FBD3C1BF3424}" destId="{55B495A6-C341-4597-A159-8E3F26541008}" srcOrd="0" destOrd="0" presId="urn:microsoft.com/office/officeart/2005/8/layout/radial6"/>
    <dgm:cxn modelId="{EEFBA98E-5EF4-47BE-AD17-D8DC1C26E1E9}" type="presOf" srcId="{A64DDF56-5518-4B17-8E7B-72E770A677C1}" destId="{C3FE2213-B623-494B-967E-2AB70FF576EC}" srcOrd="0" destOrd="0" presId="urn:microsoft.com/office/officeart/2005/8/layout/radial6"/>
    <dgm:cxn modelId="{2BB2C337-316F-431F-8093-7F1C1FACFCDB}" srcId="{C5DF42E3-0F53-4A9F-91DD-FBD3C1BF3424}" destId="{87608C33-C2C5-43D2-B366-68D0CB0BB0B8}" srcOrd="1" destOrd="0" parTransId="{05AAB234-6D38-4143-BBE7-0C0CD2355DE8}" sibTransId="{4FC86322-C30A-4BCC-8FFF-A7FEAD041B4E}"/>
    <dgm:cxn modelId="{B2F9D10C-3E4F-41BF-90A2-70A8E9ACEDDC}" srcId="{C5DF42E3-0F53-4A9F-91DD-FBD3C1BF3424}" destId="{A64DDF56-5518-4B17-8E7B-72E770A677C1}" srcOrd="0" destOrd="0" parTransId="{78F04885-5179-45B3-9E97-1E005851DFB3}" sibTransId="{40BF6BE3-B317-40A9-8A20-A0B1EDB52B39}"/>
    <dgm:cxn modelId="{0B365AD2-73B7-416C-9713-5B39ED6EC8BC}" type="presParOf" srcId="{8EC96A0D-8DA3-498F-9BA3-69EB3691BD20}" destId="{55B495A6-C341-4597-A159-8E3F26541008}" srcOrd="0" destOrd="0" presId="urn:microsoft.com/office/officeart/2005/8/layout/radial6"/>
    <dgm:cxn modelId="{B083C73E-4F4B-4B55-9B9E-C84D921F87A1}" type="presParOf" srcId="{8EC96A0D-8DA3-498F-9BA3-69EB3691BD20}" destId="{C3FE2213-B623-494B-967E-2AB70FF576EC}" srcOrd="1" destOrd="0" presId="urn:microsoft.com/office/officeart/2005/8/layout/radial6"/>
    <dgm:cxn modelId="{98723BCF-7B02-4641-8613-F72B740B724C}" type="presParOf" srcId="{8EC96A0D-8DA3-498F-9BA3-69EB3691BD20}" destId="{59536EAC-94F4-4BD0-BDC0-3D81BE16AF34}" srcOrd="2" destOrd="0" presId="urn:microsoft.com/office/officeart/2005/8/layout/radial6"/>
    <dgm:cxn modelId="{B09BFC8D-09DE-4FE4-B628-E61089348685}" type="presParOf" srcId="{8EC96A0D-8DA3-498F-9BA3-69EB3691BD20}" destId="{24DBB609-AB48-469B-A2F2-9FF3047680A8}" srcOrd="3" destOrd="0" presId="urn:microsoft.com/office/officeart/2005/8/layout/radial6"/>
    <dgm:cxn modelId="{69720A05-0714-4837-AE5B-155709BDC8B7}" type="presParOf" srcId="{8EC96A0D-8DA3-498F-9BA3-69EB3691BD20}" destId="{2E2A3BB0-DE7C-43A8-9FC6-6F5A1ABC7888}" srcOrd="4" destOrd="0" presId="urn:microsoft.com/office/officeart/2005/8/layout/radial6"/>
    <dgm:cxn modelId="{67A0AA4D-AB75-4274-AAB2-BF3E5DC56C78}" type="presParOf" srcId="{8EC96A0D-8DA3-498F-9BA3-69EB3691BD20}" destId="{FE5E7CBF-E97E-4AD4-9AB7-BF2914FA19D3}" srcOrd="5" destOrd="0" presId="urn:microsoft.com/office/officeart/2005/8/layout/radial6"/>
    <dgm:cxn modelId="{334CB0E9-2163-4CD1-9575-AA39C807F511}" type="presParOf" srcId="{8EC96A0D-8DA3-498F-9BA3-69EB3691BD20}" destId="{19974A44-6F54-4425-B3AA-02647F0B22E5}" srcOrd="6"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F78597-C843-40F6-810A-5A2ECFD275CD}"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US"/>
        </a:p>
      </dgm:t>
    </dgm:pt>
    <dgm:pt modelId="{C5DF42E3-0F53-4A9F-91DD-FBD3C1BF3424}">
      <dgm:prSet phldrT="[Text]"/>
      <dgm:spPr/>
      <dgm:t>
        <a:bodyPr/>
        <a:lstStyle/>
        <a:p>
          <a:r>
            <a:rPr lang="en-US" dirty="0"/>
            <a:t>Physics</a:t>
          </a:r>
        </a:p>
      </dgm:t>
    </dgm:pt>
    <dgm:pt modelId="{63CE7525-7856-49D6-AA63-7BB45B71E30D}" type="parTrans" cxnId="{FA85FF1E-4468-405D-A46D-0AA739E27724}">
      <dgm:prSet/>
      <dgm:spPr/>
      <dgm:t>
        <a:bodyPr/>
        <a:lstStyle/>
        <a:p>
          <a:endParaRPr lang="en-US"/>
        </a:p>
      </dgm:t>
    </dgm:pt>
    <dgm:pt modelId="{801B834A-00D4-4617-9A3E-25C4BD92066C}" type="sibTrans" cxnId="{FA85FF1E-4468-405D-A46D-0AA739E27724}">
      <dgm:prSet/>
      <dgm:spPr/>
      <dgm:t>
        <a:bodyPr/>
        <a:lstStyle/>
        <a:p>
          <a:endParaRPr lang="en-US"/>
        </a:p>
      </dgm:t>
    </dgm:pt>
    <dgm:pt modelId="{A64DDF56-5518-4B17-8E7B-72E770A677C1}">
      <dgm:prSet phldrT="[Text]"/>
      <dgm:spPr/>
      <dgm:t>
        <a:bodyPr/>
        <a:lstStyle/>
        <a:p>
          <a:r>
            <a:rPr lang="en-US" dirty="0"/>
            <a:t>Theoretical</a:t>
          </a:r>
        </a:p>
      </dgm:t>
    </dgm:pt>
    <dgm:pt modelId="{78F04885-5179-45B3-9E97-1E005851DFB3}" type="parTrans" cxnId="{B2F9D10C-3E4F-41BF-90A2-70A8E9ACEDDC}">
      <dgm:prSet/>
      <dgm:spPr/>
      <dgm:t>
        <a:bodyPr/>
        <a:lstStyle/>
        <a:p>
          <a:endParaRPr lang="en-US"/>
        </a:p>
      </dgm:t>
    </dgm:pt>
    <dgm:pt modelId="{40BF6BE3-B317-40A9-8A20-A0B1EDB52B39}" type="sibTrans" cxnId="{B2F9D10C-3E4F-41BF-90A2-70A8E9ACEDDC}">
      <dgm:prSet/>
      <dgm:spPr/>
      <dgm:t>
        <a:bodyPr/>
        <a:lstStyle/>
        <a:p>
          <a:endParaRPr lang="en-US"/>
        </a:p>
      </dgm:t>
    </dgm:pt>
    <dgm:pt modelId="{87608C33-C2C5-43D2-B366-68D0CB0BB0B8}">
      <dgm:prSet phldrT="[Text]"/>
      <dgm:spPr/>
      <dgm:t>
        <a:bodyPr/>
        <a:lstStyle/>
        <a:p>
          <a:r>
            <a:rPr lang="en-US" dirty="0"/>
            <a:t>Experimental</a:t>
          </a:r>
        </a:p>
      </dgm:t>
    </dgm:pt>
    <dgm:pt modelId="{05AAB234-6D38-4143-BBE7-0C0CD2355DE8}" type="parTrans" cxnId="{2BB2C337-316F-431F-8093-7F1C1FACFCDB}">
      <dgm:prSet/>
      <dgm:spPr/>
      <dgm:t>
        <a:bodyPr/>
        <a:lstStyle/>
        <a:p>
          <a:endParaRPr lang="en-US"/>
        </a:p>
      </dgm:t>
    </dgm:pt>
    <dgm:pt modelId="{4FC86322-C30A-4BCC-8FFF-A7FEAD041B4E}" type="sibTrans" cxnId="{2BB2C337-316F-431F-8093-7F1C1FACFCDB}">
      <dgm:prSet/>
      <dgm:spPr/>
      <dgm:t>
        <a:bodyPr/>
        <a:lstStyle/>
        <a:p>
          <a:endParaRPr lang="en-US"/>
        </a:p>
      </dgm:t>
    </dgm:pt>
    <dgm:pt modelId="{D2D40F86-04FC-43EE-9417-372F16EFAB4E}">
      <dgm:prSet phldrT="[Text]"/>
      <dgm:spPr/>
      <dgm:t>
        <a:bodyPr/>
        <a:lstStyle/>
        <a:p>
          <a:r>
            <a:rPr lang="en-US" dirty="0"/>
            <a:t>Computational</a:t>
          </a:r>
        </a:p>
      </dgm:t>
    </dgm:pt>
    <dgm:pt modelId="{14C587F6-5F75-43AC-BDDC-C75B43326C0A}" type="parTrans" cxnId="{1BC987A8-B385-4FAC-856D-2444523B1D61}">
      <dgm:prSet/>
      <dgm:spPr/>
      <dgm:t>
        <a:bodyPr/>
        <a:lstStyle/>
        <a:p>
          <a:endParaRPr lang="en-US"/>
        </a:p>
      </dgm:t>
    </dgm:pt>
    <dgm:pt modelId="{9835EF98-5BA5-4696-AB05-8D8942963E91}" type="sibTrans" cxnId="{1BC987A8-B385-4FAC-856D-2444523B1D61}">
      <dgm:prSet/>
      <dgm:spPr/>
      <dgm:t>
        <a:bodyPr/>
        <a:lstStyle/>
        <a:p>
          <a:endParaRPr lang="en-US"/>
        </a:p>
      </dgm:t>
    </dgm:pt>
    <dgm:pt modelId="{8EC96A0D-8DA3-498F-9BA3-69EB3691BD20}" type="pres">
      <dgm:prSet presAssocID="{9AF78597-C843-40F6-810A-5A2ECFD275CD}" presName="Name0" presStyleCnt="0">
        <dgm:presLayoutVars>
          <dgm:chMax val="1"/>
          <dgm:dir/>
          <dgm:animLvl val="ctr"/>
          <dgm:resizeHandles val="exact"/>
        </dgm:presLayoutVars>
      </dgm:prSet>
      <dgm:spPr/>
    </dgm:pt>
    <dgm:pt modelId="{55B495A6-C341-4597-A159-8E3F26541008}" type="pres">
      <dgm:prSet presAssocID="{C5DF42E3-0F53-4A9F-91DD-FBD3C1BF3424}" presName="centerShape" presStyleLbl="node0" presStyleIdx="0" presStyleCnt="1"/>
      <dgm:spPr/>
    </dgm:pt>
    <dgm:pt modelId="{C3FE2213-B623-494B-967E-2AB70FF576EC}" type="pres">
      <dgm:prSet presAssocID="{A64DDF56-5518-4B17-8E7B-72E770A677C1}" presName="node" presStyleLbl="node1" presStyleIdx="0" presStyleCnt="3">
        <dgm:presLayoutVars>
          <dgm:bulletEnabled val="1"/>
        </dgm:presLayoutVars>
      </dgm:prSet>
      <dgm:spPr/>
    </dgm:pt>
    <dgm:pt modelId="{59536EAC-94F4-4BD0-BDC0-3D81BE16AF34}" type="pres">
      <dgm:prSet presAssocID="{A64DDF56-5518-4B17-8E7B-72E770A677C1}" presName="dummy" presStyleCnt="0"/>
      <dgm:spPr/>
    </dgm:pt>
    <dgm:pt modelId="{24DBB609-AB48-469B-A2F2-9FF3047680A8}" type="pres">
      <dgm:prSet presAssocID="{40BF6BE3-B317-40A9-8A20-A0B1EDB52B39}" presName="sibTrans" presStyleLbl="sibTrans2D1" presStyleIdx="0" presStyleCnt="3"/>
      <dgm:spPr/>
    </dgm:pt>
    <dgm:pt modelId="{2E2A3BB0-DE7C-43A8-9FC6-6F5A1ABC7888}" type="pres">
      <dgm:prSet presAssocID="{87608C33-C2C5-43D2-B366-68D0CB0BB0B8}" presName="node" presStyleLbl="node1" presStyleIdx="1" presStyleCnt="3">
        <dgm:presLayoutVars>
          <dgm:bulletEnabled val="1"/>
        </dgm:presLayoutVars>
      </dgm:prSet>
      <dgm:spPr/>
    </dgm:pt>
    <dgm:pt modelId="{FE5E7CBF-E97E-4AD4-9AB7-BF2914FA19D3}" type="pres">
      <dgm:prSet presAssocID="{87608C33-C2C5-43D2-B366-68D0CB0BB0B8}" presName="dummy" presStyleCnt="0"/>
      <dgm:spPr/>
    </dgm:pt>
    <dgm:pt modelId="{19974A44-6F54-4425-B3AA-02647F0B22E5}" type="pres">
      <dgm:prSet presAssocID="{4FC86322-C30A-4BCC-8FFF-A7FEAD041B4E}" presName="sibTrans" presStyleLbl="sibTrans2D1" presStyleIdx="1" presStyleCnt="3"/>
      <dgm:spPr/>
    </dgm:pt>
    <dgm:pt modelId="{F19535EB-1FC2-4D07-8DE0-F0505B813183}" type="pres">
      <dgm:prSet presAssocID="{D2D40F86-04FC-43EE-9417-372F16EFAB4E}" presName="node" presStyleLbl="node1" presStyleIdx="2" presStyleCnt="3">
        <dgm:presLayoutVars>
          <dgm:bulletEnabled val="1"/>
        </dgm:presLayoutVars>
      </dgm:prSet>
      <dgm:spPr/>
    </dgm:pt>
    <dgm:pt modelId="{24605BF9-2000-45BB-A95E-41E6BEC540BB}" type="pres">
      <dgm:prSet presAssocID="{D2D40F86-04FC-43EE-9417-372F16EFAB4E}" presName="dummy" presStyleCnt="0"/>
      <dgm:spPr/>
    </dgm:pt>
    <dgm:pt modelId="{249BE7A6-AE0E-4A92-B08D-C57828EE2983}" type="pres">
      <dgm:prSet presAssocID="{9835EF98-5BA5-4696-AB05-8D8942963E91}" presName="sibTrans" presStyleLbl="sibTrans2D1" presStyleIdx="2" presStyleCnt="3"/>
      <dgm:spPr/>
    </dgm:pt>
  </dgm:ptLst>
  <dgm:cxnLst>
    <dgm:cxn modelId="{EE9C7DED-9B2F-4FAF-91A0-EAEC88288E3B}" type="presOf" srcId="{C5DF42E3-0F53-4A9F-91DD-FBD3C1BF3424}" destId="{55B495A6-C341-4597-A159-8E3F26541008}" srcOrd="0" destOrd="0" presId="urn:microsoft.com/office/officeart/2005/8/layout/radial6"/>
    <dgm:cxn modelId="{6DA5E713-F328-490A-B33D-16BCDB736496}" type="presOf" srcId="{9AF78597-C843-40F6-810A-5A2ECFD275CD}" destId="{8EC96A0D-8DA3-498F-9BA3-69EB3691BD20}" srcOrd="0" destOrd="0" presId="urn:microsoft.com/office/officeart/2005/8/layout/radial6"/>
    <dgm:cxn modelId="{7FDC08D6-85C3-4F54-A8B8-6733E8D5FA5B}" type="presOf" srcId="{D2D40F86-04FC-43EE-9417-372F16EFAB4E}" destId="{F19535EB-1FC2-4D07-8DE0-F0505B813183}" srcOrd="0" destOrd="0" presId="urn:microsoft.com/office/officeart/2005/8/layout/radial6"/>
    <dgm:cxn modelId="{1BC987A8-B385-4FAC-856D-2444523B1D61}" srcId="{C5DF42E3-0F53-4A9F-91DD-FBD3C1BF3424}" destId="{D2D40F86-04FC-43EE-9417-372F16EFAB4E}" srcOrd="2" destOrd="0" parTransId="{14C587F6-5F75-43AC-BDDC-C75B43326C0A}" sibTransId="{9835EF98-5BA5-4696-AB05-8D8942963E91}"/>
    <dgm:cxn modelId="{44685850-FF94-4B17-9376-E96EBFB82FAB}" type="presOf" srcId="{4FC86322-C30A-4BCC-8FFF-A7FEAD041B4E}" destId="{19974A44-6F54-4425-B3AA-02647F0B22E5}" srcOrd="0" destOrd="0" presId="urn:microsoft.com/office/officeart/2005/8/layout/radial6"/>
    <dgm:cxn modelId="{7E2D29F0-C762-437F-B3DA-407B7A2DD3BB}" type="presOf" srcId="{9835EF98-5BA5-4696-AB05-8D8942963E91}" destId="{249BE7A6-AE0E-4A92-B08D-C57828EE2983}" srcOrd="0" destOrd="0" presId="urn:microsoft.com/office/officeart/2005/8/layout/radial6"/>
    <dgm:cxn modelId="{2BB2C337-316F-431F-8093-7F1C1FACFCDB}" srcId="{C5DF42E3-0F53-4A9F-91DD-FBD3C1BF3424}" destId="{87608C33-C2C5-43D2-B366-68D0CB0BB0B8}" srcOrd="1" destOrd="0" parTransId="{05AAB234-6D38-4143-BBE7-0C0CD2355DE8}" sibTransId="{4FC86322-C30A-4BCC-8FFF-A7FEAD041B4E}"/>
    <dgm:cxn modelId="{377A9466-E2D1-4362-810F-9D99DC20F5A9}" type="presOf" srcId="{40BF6BE3-B317-40A9-8A20-A0B1EDB52B39}" destId="{24DBB609-AB48-469B-A2F2-9FF3047680A8}" srcOrd="0" destOrd="0" presId="urn:microsoft.com/office/officeart/2005/8/layout/radial6"/>
    <dgm:cxn modelId="{FA85FF1E-4468-405D-A46D-0AA739E27724}" srcId="{9AF78597-C843-40F6-810A-5A2ECFD275CD}" destId="{C5DF42E3-0F53-4A9F-91DD-FBD3C1BF3424}" srcOrd="0" destOrd="0" parTransId="{63CE7525-7856-49D6-AA63-7BB45B71E30D}" sibTransId="{801B834A-00D4-4617-9A3E-25C4BD92066C}"/>
    <dgm:cxn modelId="{69636535-79E3-40F9-AE53-C2A8D23DC464}" type="presOf" srcId="{87608C33-C2C5-43D2-B366-68D0CB0BB0B8}" destId="{2E2A3BB0-DE7C-43A8-9FC6-6F5A1ABC7888}" srcOrd="0" destOrd="0" presId="urn:microsoft.com/office/officeart/2005/8/layout/radial6"/>
    <dgm:cxn modelId="{B2F9D10C-3E4F-41BF-90A2-70A8E9ACEDDC}" srcId="{C5DF42E3-0F53-4A9F-91DD-FBD3C1BF3424}" destId="{A64DDF56-5518-4B17-8E7B-72E770A677C1}" srcOrd="0" destOrd="0" parTransId="{78F04885-5179-45B3-9E97-1E005851DFB3}" sibTransId="{40BF6BE3-B317-40A9-8A20-A0B1EDB52B39}"/>
    <dgm:cxn modelId="{EEFBA98E-5EF4-47BE-AD17-D8DC1C26E1E9}" type="presOf" srcId="{A64DDF56-5518-4B17-8E7B-72E770A677C1}" destId="{C3FE2213-B623-494B-967E-2AB70FF576EC}" srcOrd="0" destOrd="0" presId="urn:microsoft.com/office/officeart/2005/8/layout/radial6"/>
    <dgm:cxn modelId="{0B365AD2-73B7-416C-9713-5B39ED6EC8BC}" type="presParOf" srcId="{8EC96A0D-8DA3-498F-9BA3-69EB3691BD20}" destId="{55B495A6-C341-4597-A159-8E3F26541008}" srcOrd="0" destOrd="0" presId="urn:microsoft.com/office/officeart/2005/8/layout/radial6"/>
    <dgm:cxn modelId="{B083C73E-4F4B-4B55-9B9E-C84D921F87A1}" type="presParOf" srcId="{8EC96A0D-8DA3-498F-9BA3-69EB3691BD20}" destId="{C3FE2213-B623-494B-967E-2AB70FF576EC}" srcOrd="1" destOrd="0" presId="urn:microsoft.com/office/officeart/2005/8/layout/radial6"/>
    <dgm:cxn modelId="{98723BCF-7B02-4641-8613-F72B740B724C}" type="presParOf" srcId="{8EC96A0D-8DA3-498F-9BA3-69EB3691BD20}" destId="{59536EAC-94F4-4BD0-BDC0-3D81BE16AF34}" srcOrd="2" destOrd="0" presId="urn:microsoft.com/office/officeart/2005/8/layout/radial6"/>
    <dgm:cxn modelId="{B09BFC8D-09DE-4FE4-B628-E61089348685}" type="presParOf" srcId="{8EC96A0D-8DA3-498F-9BA3-69EB3691BD20}" destId="{24DBB609-AB48-469B-A2F2-9FF3047680A8}" srcOrd="3" destOrd="0" presId="urn:microsoft.com/office/officeart/2005/8/layout/radial6"/>
    <dgm:cxn modelId="{69720A05-0714-4837-AE5B-155709BDC8B7}" type="presParOf" srcId="{8EC96A0D-8DA3-498F-9BA3-69EB3691BD20}" destId="{2E2A3BB0-DE7C-43A8-9FC6-6F5A1ABC7888}" srcOrd="4" destOrd="0" presId="urn:microsoft.com/office/officeart/2005/8/layout/radial6"/>
    <dgm:cxn modelId="{67A0AA4D-AB75-4274-AAB2-BF3E5DC56C78}" type="presParOf" srcId="{8EC96A0D-8DA3-498F-9BA3-69EB3691BD20}" destId="{FE5E7CBF-E97E-4AD4-9AB7-BF2914FA19D3}" srcOrd="5" destOrd="0" presId="urn:microsoft.com/office/officeart/2005/8/layout/radial6"/>
    <dgm:cxn modelId="{334CB0E9-2163-4CD1-9575-AA39C807F511}" type="presParOf" srcId="{8EC96A0D-8DA3-498F-9BA3-69EB3691BD20}" destId="{19974A44-6F54-4425-B3AA-02647F0B22E5}" srcOrd="6" destOrd="0" presId="urn:microsoft.com/office/officeart/2005/8/layout/radial6"/>
    <dgm:cxn modelId="{4A40167F-8E95-4B0B-9FF9-71E4A6460FDF}" type="presParOf" srcId="{8EC96A0D-8DA3-498F-9BA3-69EB3691BD20}" destId="{F19535EB-1FC2-4D07-8DE0-F0505B813183}" srcOrd="7" destOrd="0" presId="urn:microsoft.com/office/officeart/2005/8/layout/radial6"/>
    <dgm:cxn modelId="{4EE89B5F-8D08-4F14-AB68-410BBB667660}" type="presParOf" srcId="{8EC96A0D-8DA3-498F-9BA3-69EB3691BD20}" destId="{24605BF9-2000-45BB-A95E-41E6BEC540BB}" srcOrd="8" destOrd="0" presId="urn:microsoft.com/office/officeart/2005/8/layout/radial6"/>
    <dgm:cxn modelId="{A527DDF0-2428-4F37-86E5-3792D23B47BD}" type="presParOf" srcId="{8EC96A0D-8DA3-498F-9BA3-69EB3691BD20}" destId="{249BE7A6-AE0E-4A92-B08D-C57828EE2983}"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1A246C-A801-4311-A760-7F54C4A040E6}" type="doc">
      <dgm:prSet loTypeId="urn:microsoft.com/office/officeart/2005/8/layout/chart3" loCatId="relationship" qsTypeId="urn:microsoft.com/office/officeart/2005/8/quickstyle/simple1" qsCatId="simple" csTypeId="urn:microsoft.com/office/officeart/2005/8/colors/colorful1" csCatId="colorful" phldr="1"/>
      <dgm:spPr/>
      <dgm:t>
        <a:bodyPr/>
        <a:lstStyle/>
        <a:p>
          <a:endParaRPr lang="en-US"/>
        </a:p>
      </dgm:t>
    </dgm:pt>
    <dgm:pt modelId="{6482BB14-6DF1-4170-8057-B86EEB94D91B}">
      <dgm:prSet phldrT="[Text]"/>
      <dgm:spPr/>
      <dgm:t>
        <a:bodyPr/>
        <a:lstStyle/>
        <a:p>
          <a:r>
            <a:rPr lang="en-US" dirty="0"/>
            <a:t>General-purpose programming languages</a:t>
          </a:r>
        </a:p>
      </dgm:t>
    </dgm:pt>
    <dgm:pt modelId="{DFDE55BD-10F2-4382-985E-3D64C30A0885}" type="parTrans" cxnId="{A89D74A3-C5B4-4FBD-B0D2-A2A1AD505688}">
      <dgm:prSet/>
      <dgm:spPr/>
      <dgm:t>
        <a:bodyPr/>
        <a:lstStyle/>
        <a:p>
          <a:endParaRPr lang="en-US"/>
        </a:p>
      </dgm:t>
    </dgm:pt>
    <dgm:pt modelId="{36A9B729-BB7B-4B54-86A5-66DBD3FB10F7}" type="sibTrans" cxnId="{A89D74A3-C5B4-4FBD-B0D2-A2A1AD505688}">
      <dgm:prSet/>
      <dgm:spPr/>
      <dgm:t>
        <a:bodyPr/>
        <a:lstStyle/>
        <a:p>
          <a:endParaRPr lang="en-US"/>
        </a:p>
      </dgm:t>
    </dgm:pt>
    <dgm:pt modelId="{10FFA5A9-0248-44BC-BF6D-FD7930B9CB5F}">
      <dgm:prSet phldrT="[Text]"/>
      <dgm:spPr/>
      <dgm:t>
        <a:bodyPr/>
        <a:lstStyle/>
        <a:p>
          <a:r>
            <a:rPr lang="en-US" dirty="0"/>
            <a:t>Excel</a:t>
          </a:r>
        </a:p>
      </dgm:t>
    </dgm:pt>
    <dgm:pt modelId="{2F157D75-F857-4FD5-96B0-2ED3C1E9B70A}" type="parTrans" cxnId="{3292ECFE-9889-4F43-929E-8944019A5FDD}">
      <dgm:prSet/>
      <dgm:spPr/>
      <dgm:t>
        <a:bodyPr/>
        <a:lstStyle/>
        <a:p>
          <a:endParaRPr lang="en-US"/>
        </a:p>
      </dgm:t>
    </dgm:pt>
    <dgm:pt modelId="{7DC88D67-78E6-401B-83DD-05E8F9D7A0A4}" type="sibTrans" cxnId="{3292ECFE-9889-4F43-929E-8944019A5FDD}">
      <dgm:prSet/>
      <dgm:spPr/>
      <dgm:t>
        <a:bodyPr/>
        <a:lstStyle/>
        <a:p>
          <a:endParaRPr lang="en-US"/>
        </a:p>
      </dgm:t>
    </dgm:pt>
    <dgm:pt modelId="{4A156E2E-B109-4E93-8780-B935C19FDD68}">
      <dgm:prSet phldrT="[Text]"/>
      <dgm:spPr/>
      <dgm:t>
        <a:bodyPr/>
        <a:lstStyle/>
        <a:p>
          <a:r>
            <a:rPr lang="en-US" dirty="0"/>
            <a:t>Mathematica</a:t>
          </a:r>
        </a:p>
      </dgm:t>
    </dgm:pt>
    <dgm:pt modelId="{EE2708B3-E9C5-4F33-A91A-22F9637B4A18}" type="parTrans" cxnId="{EBB93085-D86B-43EA-B88F-5BD61CE9B1E8}">
      <dgm:prSet/>
      <dgm:spPr/>
      <dgm:t>
        <a:bodyPr/>
        <a:lstStyle/>
        <a:p>
          <a:endParaRPr lang="en-US"/>
        </a:p>
      </dgm:t>
    </dgm:pt>
    <dgm:pt modelId="{B12A5721-9B64-4834-AAB8-13B7BB8CB25D}" type="sibTrans" cxnId="{EBB93085-D86B-43EA-B88F-5BD61CE9B1E8}">
      <dgm:prSet/>
      <dgm:spPr/>
      <dgm:t>
        <a:bodyPr/>
        <a:lstStyle/>
        <a:p>
          <a:endParaRPr lang="en-US"/>
        </a:p>
      </dgm:t>
    </dgm:pt>
    <dgm:pt modelId="{D4A1DAEE-4D51-487A-9673-437BD2CDDF86}">
      <dgm:prSet phldrT="[Text]"/>
      <dgm:spPr/>
      <dgm:t>
        <a:bodyPr/>
        <a:lstStyle/>
        <a:p>
          <a:r>
            <a:rPr lang="en-US" dirty="0"/>
            <a:t>Maple</a:t>
          </a:r>
        </a:p>
      </dgm:t>
    </dgm:pt>
    <dgm:pt modelId="{B99202A1-3206-41F1-AD17-A8C95E172B17}" type="parTrans" cxnId="{F59B6A38-3A04-4DD2-81BA-3B1069AE6F14}">
      <dgm:prSet/>
      <dgm:spPr/>
      <dgm:t>
        <a:bodyPr/>
        <a:lstStyle/>
        <a:p>
          <a:endParaRPr lang="en-US"/>
        </a:p>
      </dgm:t>
    </dgm:pt>
    <dgm:pt modelId="{9AD3517B-6CCC-441F-8084-7552010F4839}" type="sibTrans" cxnId="{F59B6A38-3A04-4DD2-81BA-3B1069AE6F14}">
      <dgm:prSet/>
      <dgm:spPr/>
      <dgm:t>
        <a:bodyPr/>
        <a:lstStyle/>
        <a:p>
          <a:endParaRPr lang="en-US"/>
        </a:p>
      </dgm:t>
    </dgm:pt>
    <dgm:pt modelId="{7C93154B-034F-47BB-B714-41C2445DB974}">
      <dgm:prSet phldrT="[Text]"/>
      <dgm:spPr/>
      <dgm:t>
        <a:bodyPr/>
        <a:lstStyle/>
        <a:p>
          <a:r>
            <a:rPr lang="en-US" dirty="0"/>
            <a:t>MATLAB</a:t>
          </a:r>
        </a:p>
      </dgm:t>
    </dgm:pt>
    <dgm:pt modelId="{0885A534-339D-4375-AB6C-9514BB3EC590}" type="parTrans" cxnId="{B08063CA-B9B9-4B7F-BEAB-4E84CF7369B5}">
      <dgm:prSet/>
      <dgm:spPr/>
      <dgm:t>
        <a:bodyPr/>
        <a:lstStyle/>
        <a:p>
          <a:endParaRPr lang="en-US"/>
        </a:p>
      </dgm:t>
    </dgm:pt>
    <dgm:pt modelId="{641D93F0-1D4F-4F4F-9AF3-B561F4360CF8}" type="sibTrans" cxnId="{B08063CA-B9B9-4B7F-BEAB-4E84CF7369B5}">
      <dgm:prSet/>
      <dgm:spPr/>
      <dgm:t>
        <a:bodyPr/>
        <a:lstStyle/>
        <a:p>
          <a:endParaRPr lang="en-US"/>
        </a:p>
      </dgm:t>
    </dgm:pt>
    <dgm:pt modelId="{CEC32EF1-EB42-46A9-94D6-5530D551EA29}">
      <dgm:prSet phldrT="[Text]"/>
      <dgm:spPr/>
      <dgm:t>
        <a:bodyPr/>
        <a:lstStyle/>
        <a:p>
          <a:r>
            <a:rPr lang="en-US" dirty="0"/>
            <a:t>Integrated Mathematical Computing Packages</a:t>
          </a:r>
        </a:p>
      </dgm:t>
    </dgm:pt>
    <dgm:pt modelId="{4F1E9656-91B2-40B7-A6B6-F315135DB557}" type="parTrans" cxnId="{40094EF6-99B3-4C7E-89F4-2866A2499680}">
      <dgm:prSet/>
      <dgm:spPr/>
      <dgm:t>
        <a:bodyPr/>
        <a:lstStyle/>
        <a:p>
          <a:endParaRPr lang="en-US"/>
        </a:p>
      </dgm:t>
    </dgm:pt>
    <dgm:pt modelId="{C1F0DDA2-8D87-4D94-9D8C-DD9DB11014E3}" type="sibTrans" cxnId="{40094EF6-99B3-4C7E-89F4-2866A2499680}">
      <dgm:prSet/>
      <dgm:spPr/>
      <dgm:t>
        <a:bodyPr/>
        <a:lstStyle/>
        <a:p>
          <a:endParaRPr lang="en-US"/>
        </a:p>
      </dgm:t>
    </dgm:pt>
    <dgm:pt modelId="{81A8663D-A396-4A89-AE88-FA1A4162BB20}">
      <dgm:prSet phldrT="[Text]"/>
      <dgm:spPr/>
      <dgm:t>
        <a:bodyPr/>
        <a:lstStyle/>
        <a:p>
          <a:r>
            <a:rPr lang="en-US" dirty="0"/>
            <a:t>Python</a:t>
          </a:r>
        </a:p>
      </dgm:t>
    </dgm:pt>
    <dgm:pt modelId="{A41A0974-7A34-47C0-B28E-948C5C7B8F52}" type="parTrans" cxnId="{5FD3BC53-4A20-425B-BBEE-F852EBFF6AE0}">
      <dgm:prSet/>
      <dgm:spPr/>
      <dgm:t>
        <a:bodyPr/>
        <a:lstStyle/>
        <a:p>
          <a:endParaRPr lang="en-US"/>
        </a:p>
      </dgm:t>
    </dgm:pt>
    <dgm:pt modelId="{A5DDDA4E-D83B-4EA4-9217-32CFA79B11AD}" type="sibTrans" cxnId="{5FD3BC53-4A20-425B-BBEE-F852EBFF6AE0}">
      <dgm:prSet/>
      <dgm:spPr/>
      <dgm:t>
        <a:bodyPr/>
        <a:lstStyle/>
        <a:p>
          <a:endParaRPr lang="en-US"/>
        </a:p>
      </dgm:t>
    </dgm:pt>
    <dgm:pt modelId="{88ED6D47-2464-4C04-9316-DEC3800996F9}">
      <dgm:prSet phldrT="[Text]"/>
      <dgm:spPr/>
      <dgm:t>
        <a:bodyPr/>
        <a:lstStyle/>
        <a:p>
          <a:r>
            <a:rPr lang="en-US" dirty="0"/>
            <a:t>C++</a:t>
          </a:r>
        </a:p>
      </dgm:t>
    </dgm:pt>
    <dgm:pt modelId="{DC52AD30-5A19-407F-8DA2-913D3D08F659}" type="parTrans" cxnId="{A4E627A0-B183-4226-B5E5-C0364DF4AC12}">
      <dgm:prSet/>
      <dgm:spPr/>
      <dgm:t>
        <a:bodyPr/>
        <a:lstStyle/>
        <a:p>
          <a:endParaRPr lang="en-US"/>
        </a:p>
      </dgm:t>
    </dgm:pt>
    <dgm:pt modelId="{B029C187-D95E-444D-89B1-501560F96473}" type="sibTrans" cxnId="{A4E627A0-B183-4226-B5E5-C0364DF4AC12}">
      <dgm:prSet/>
      <dgm:spPr/>
      <dgm:t>
        <a:bodyPr/>
        <a:lstStyle/>
        <a:p>
          <a:endParaRPr lang="en-US"/>
        </a:p>
      </dgm:t>
    </dgm:pt>
    <dgm:pt modelId="{45DED422-5574-4FF7-BEF9-46858003A127}">
      <dgm:prSet phldrT="[Text]"/>
      <dgm:spPr/>
      <dgm:t>
        <a:bodyPr/>
        <a:lstStyle/>
        <a:p>
          <a:r>
            <a:rPr lang="en-US" dirty="0"/>
            <a:t>Packages</a:t>
          </a:r>
        </a:p>
      </dgm:t>
    </dgm:pt>
    <dgm:pt modelId="{6683DB91-7C6A-4144-BE78-C296BC59E571}" type="parTrans" cxnId="{68786249-D656-4C67-AF5A-D17031CB582E}">
      <dgm:prSet/>
      <dgm:spPr/>
      <dgm:t>
        <a:bodyPr/>
        <a:lstStyle/>
        <a:p>
          <a:endParaRPr lang="en-US"/>
        </a:p>
      </dgm:t>
    </dgm:pt>
    <dgm:pt modelId="{9AFD45F6-24A4-40EA-8F05-CB69A31F3417}" type="sibTrans" cxnId="{68786249-D656-4C67-AF5A-D17031CB582E}">
      <dgm:prSet/>
      <dgm:spPr/>
      <dgm:t>
        <a:bodyPr/>
        <a:lstStyle/>
        <a:p>
          <a:endParaRPr lang="en-US"/>
        </a:p>
      </dgm:t>
    </dgm:pt>
    <dgm:pt modelId="{C49478B6-DEAC-47F7-9B84-FAE0E6476049}">
      <dgm:prSet phldrT="[Text]"/>
      <dgm:spPr/>
      <dgm:t>
        <a:bodyPr/>
        <a:lstStyle/>
        <a:p>
          <a:r>
            <a:rPr lang="en-US" dirty="0"/>
            <a:t>SciPy</a:t>
          </a:r>
        </a:p>
      </dgm:t>
    </dgm:pt>
    <dgm:pt modelId="{7649C8BF-6B66-4DC7-9F41-C7057B4AE49A}" type="parTrans" cxnId="{87F18A8F-5D14-42DB-82C2-5B29EA2E893D}">
      <dgm:prSet/>
      <dgm:spPr/>
      <dgm:t>
        <a:bodyPr/>
        <a:lstStyle/>
        <a:p>
          <a:endParaRPr lang="en-US"/>
        </a:p>
      </dgm:t>
    </dgm:pt>
    <dgm:pt modelId="{381EDD20-1BCE-48B8-A5B6-FFDA7C03631F}" type="sibTrans" cxnId="{87F18A8F-5D14-42DB-82C2-5B29EA2E893D}">
      <dgm:prSet/>
      <dgm:spPr/>
      <dgm:t>
        <a:bodyPr/>
        <a:lstStyle/>
        <a:p>
          <a:endParaRPr lang="en-US"/>
        </a:p>
      </dgm:t>
    </dgm:pt>
    <dgm:pt modelId="{19C73024-1F11-4406-B024-E05E427F348D}">
      <dgm:prSet phldrT="[Text]"/>
      <dgm:spPr/>
      <dgm:t>
        <a:bodyPr/>
        <a:lstStyle/>
        <a:p>
          <a:r>
            <a:rPr lang="en-US" dirty="0"/>
            <a:t>Jupyter</a:t>
          </a:r>
        </a:p>
      </dgm:t>
    </dgm:pt>
    <dgm:pt modelId="{890B4175-996B-4D35-81A0-5A5D80823B92}" type="parTrans" cxnId="{FD407F05-E28D-42AB-831E-4997732DE6CA}">
      <dgm:prSet/>
      <dgm:spPr/>
      <dgm:t>
        <a:bodyPr/>
        <a:lstStyle/>
        <a:p>
          <a:endParaRPr lang="en-US"/>
        </a:p>
      </dgm:t>
    </dgm:pt>
    <dgm:pt modelId="{0708C54D-B88E-4341-A388-15F668DD864D}" type="sibTrans" cxnId="{FD407F05-E28D-42AB-831E-4997732DE6CA}">
      <dgm:prSet/>
      <dgm:spPr/>
      <dgm:t>
        <a:bodyPr/>
        <a:lstStyle/>
        <a:p>
          <a:endParaRPr lang="en-US"/>
        </a:p>
      </dgm:t>
    </dgm:pt>
    <dgm:pt modelId="{2BBBEAF2-0822-45F1-9170-DEE4A5D727E0}">
      <dgm:prSet phldrT="[Text]"/>
      <dgm:spPr/>
      <dgm:t>
        <a:bodyPr/>
        <a:lstStyle/>
        <a:p>
          <a:r>
            <a:rPr lang="en-US" dirty="0"/>
            <a:t>Spreadsheets</a:t>
          </a:r>
        </a:p>
      </dgm:t>
    </dgm:pt>
    <dgm:pt modelId="{4B64F682-BB44-494E-A713-0B9F7A2CDE43}" type="parTrans" cxnId="{18DB877A-F742-41FD-A498-A0E825FDE555}">
      <dgm:prSet/>
      <dgm:spPr/>
      <dgm:t>
        <a:bodyPr/>
        <a:lstStyle/>
        <a:p>
          <a:endParaRPr lang="en-US"/>
        </a:p>
      </dgm:t>
    </dgm:pt>
    <dgm:pt modelId="{E1BDBFD0-8133-4754-AE7A-BA69F06BBD9D}" type="sibTrans" cxnId="{18DB877A-F742-41FD-A498-A0E825FDE555}">
      <dgm:prSet/>
      <dgm:spPr/>
      <dgm:t>
        <a:bodyPr/>
        <a:lstStyle/>
        <a:p>
          <a:endParaRPr lang="en-US"/>
        </a:p>
      </dgm:t>
    </dgm:pt>
    <dgm:pt modelId="{0ACF4001-980D-477B-9743-2E5D4F80B82C}">
      <dgm:prSet phldrT="[Text]"/>
      <dgm:spPr/>
      <dgm:t>
        <a:bodyPr/>
        <a:lstStyle/>
        <a:p>
          <a:r>
            <a:rPr lang="en-US" dirty="0" err="1"/>
            <a:t>Matplotlib</a:t>
          </a:r>
          <a:endParaRPr lang="en-US" dirty="0"/>
        </a:p>
      </dgm:t>
    </dgm:pt>
    <dgm:pt modelId="{4CDED06C-17E7-4313-AA06-3DDC0BE57170}" type="parTrans" cxnId="{57513233-CA03-4FD4-B60B-5D3035D753C5}">
      <dgm:prSet/>
      <dgm:spPr/>
      <dgm:t>
        <a:bodyPr/>
        <a:lstStyle/>
        <a:p>
          <a:endParaRPr lang="en-US"/>
        </a:p>
      </dgm:t>
    </dgm:pt>
    <dgm:pt modelId="{F37BEC40-D633-4E89-B76E-B4F284E3397F}" type="sibTrans" cxnId="{57513233-CA03-4FD4-B60B-5D3035D753C5}">
      <dgm:prSet/>
      <dgm:spPr/>
      <dgm:t>
        <a:bodyPr/>
        <a:lstStyle/>
        <a:p>
          <a:endParaRPr lang="en-US"/>
        </a:p>
      </dgm:t>
    </dgm:pt>
    <dgm:pt modelId="{368AC340-12AF-4BA3-855A-60E5D452F68E}" type="pres">
      <dgm:prSet presAssocID="{161A246C-A801-4311-A760-7F54C4A040E6}" presName="compositeShape" presStyleCnt="0">
        <dgm:presLayoutVars>
          <dgm:chMax val="7"/>
          <dgm:dir/>
          <dgm:resizeHandles val="exact"/>
        </dgm:presLayoutVars>
      </dgm:prSet>
      <dgm:spPr/>
    </dgm:pt>
    <dgm:pt modelId="{89F04CBA-BE37-4A33-9DA8-35A7A411ADF3}" type="pres">
      <dgm:prSet presAssocID="{161A246C-A801-4311-A760-7F54C4A040E6}" presName="wedge1" presStyleLbl="node1" presStyleIdx="0" presStyleCnt="4"/>
      <dgm:spPr/>
    </dgm:pt>
    <dgm:pt modelId="{87ACAB52-EA9D-4A52-BDC9-7DCC863123D2}" type="pres">
      <dgm:prSet presAssocID="{161A246C-A801-4311-A760-7F54C4A040E6}" presName="wedge1Tx" presStyleLbl="node1" presStyleIdx="0" presStyleCnt="4">
        <dgm:presLayoutVars>
          <dgm:chMax val="0"/>
          <dgm:chPref val="0"/>
          <dgm:bulletEnabled val="1"/>
        </dgm:presLayoutVars>
      </dgm:prSet>
      <dgm:spPr/>
    </dgm:pt>
    <dgm:pt modelId="{93DBBEDF-535E-4E08-8A4B-750E7DAF87CA}" type="pres">
      <dgm:prSet presAssocID="{161A246C-A801-4311-A760-7F54C4A040E6}" presName="wedge2" presStyleLbl="node1" presStyleIdx="1" presStyleCnt="4"/>
      <dgm:spPr/>
    </dgm:pt>
    <dgm:pt modelId="{0A836524-11F9-4E3A-8E8E-31DA387E4757}" type="pres">
      <dgm:prSet presAssocID="{161A246C-A801-4311-A760-7F54C4A040E6}" presName="wedge2Tx" presStyleLbl="node1" presStyleIdx="1" presStyleCnt="4">
        <dgm:presLayoutVars>
          <dgm:chMax val="0"/>
          <dgm:chPref val="0"/>
          <dgm:bulletEnabled val="1"/>
        </dgm:presLayoutVars>
      </dgm:prSet>
      <dgm:spPr/>
    </dgm:pt>
    <dgm:pt modelId="{DF38BF40-A5FF-41D2-90A5-AB07C4FB026D}" type="pres">
      <dgm:prSet presAssocID="{161A246C-A801-4311-A760-7F54C4A040E6}" presName="wedge3" presStyleLbl="node1" presStyleIdx="2" presStyleCnt="4"/>
      <dgm:spPr/>
    </dgm:pt>
    <dgm:pt modelId="{91E0320F-F4FC-4088-A2F3-8D01C26CCA89}" type="pres">
      <dgm:prSet presAssocID="{161A246C-A801-4311-A760-7F54C4A040E6}" presName="wedge3Tx" presStyleLbl="node1" presStyleIdx="2" presStyleCnt="4">
        <dgm:presLayoutVars>
          <dgm:chMax val="0"/>
          <dgm:chPref val="0"/>
          <dgm:bulletEnabled val="1"/>
        </dgm:presLayoutVars>
      </dgm:prSet>
      <dgm:spPr/>
    </dgm:pt>
    <dgm:pt modelId="{A37D9413-623D-46CB-872B-EF6BF14403E1}" type="pres">
      <dgm:prSet presAssocID="{161A246C-A801-4311-A760-7F54C4A040E6}" presName="wedge4" presStyleLbl="node1" presStyleIdx="3" presStyleCnt="4"/>
      <dgm:spPr/>
    </dgm:pt>
    <dgm:pt modelId="{36283E36-4BF4-4073-8523-0F5BC41CEC36}" type="pres">
      <dgm:prSet presAssocID="{161A246C-A801-4311-A760-7F54C4A040E6}" presName="wedge4Tx" presStyleLbl="node1" presStyleIdx="3" presStyleCnt="4">
        <dgm:presLayoutVars>
          <dgm:chMax val="0"/>
          <dgm:chPref val="0"/>
          <dgm:bulletEnabled val="1"/>
        </dgm:presLayoutVars>
      </dgm:prSet>
      <dgm:spPr/>
    </dgm:pt>
  </dgm:ptLst>
  <dgm:cxnLst>
    <dgm:cxn modelId="{32FD6019-FD58-451A-9BF3-FDE75A0A40AC}" type="presOf" srcId="{0ACF4001-980D-477B-9743-2E5D4F80B82C}" destId="{0A836524-11F9-4E3A-8E8E-31DA387E4757}" srcOrd="1" destOrd="3" presId="urn:microsoft.com/office/officeart/2005/8/layout/chart3"/>
    <dgm:cxn modelId="{F13ABFD7-CDEC-4F23-B75D-0BB6D6496433}" type="presOf" srcId="{4A156E2E-B109-4E93-8780-B935C19FDD68}" destId="{36283E36-4BF4-4073-8523-0F5BC41CEC36}" srcOrd="1" destOrd="1" presId="urn:microsoft.com/office/officeart/2005/8/layout/chart3"/>
    <dgm:cxn modelId="{87F18A8F-5D14-42DB-82C2-5B29EA2E893D}" srcId="{45DED422-5574-4FF7-BEF9-46858003A127}" destId="{C49478B6-DEAC-47F7-9B84-FAE0E6476049}" srcOrd="0" destOrd="0" parTransId="{7649C8BF-6B66-4DC7-9F41-C7057B4AE49A}" sibTransId="{381EDD20-1BCE-48B8-A5B6-FFDA7C03631F}"/>
    <dgm:cxn modelId="{6FD71075-9EAD-4793-BB40-A48BCCD28113}" type="presOf" srcId="{10FFA5A9-0248-44BC-BF6D-FD7930B9CB5F}" destId="{DF38BF40-A5FF-41D2-90A5-AB07C4FB026D}" srcOrd="0" destOrd="1" presId="urn:microsoft.com/office/officeart/2005/8/layout/chart3"/>
    <dgm:cxn modelId="{DEB817DC-400F-47F7-BA3E-CACC1BC979FD}" type="presOf" srcId="{7C93154B-034F-47BB-B714-41C2445DB974}" destId="{36283E36-4BF4-4073-8523-0F5BC41CEC36}" srcOrd="1" destOrd="3" presId="urn:microsoft.com/office/officeart/2005/8/layout/chart3"/>
    <dgm:cxn modelId="{67D55AFF-3E9D-4A54-8086-771944A5FCD5}" type="presOf" srcId="{88ED6D47-2464-4C04-9316-DEC3800996F9}" destId="{89F04CBA-BE37-4A33-9DA8-35A7A411ADF3}" srcOrd="0" destOrd="2" presId="urn:microsoft.com/office/officeart/2005/8/layout/chart3"/>
    <dgm:cxn modelId="{42013363-B970-465A-B15F-483C7EBACAC7}" type="presOf" srcId="{C49478B6-DEAC-47F7-9B84-FAE0E6476049}" destId="{0A836524-11F9-4E3A-8E8E-31DA387E4757}" srcOrd="1" destOrd="1" presId="urn:microsoft.com/office/officeart/2005/8/layout/chart3"/>
    <dgm:cxn modelId="{15A6226D-321E-446F-96F6-EB478895B043}" type="presOf" srcId="{6482BB14-6DF1-4170-8057-B86EEB94D91B}" destId="{87ACAB52-EA9D-4A52-BDC9-7DCC863123D2}" srcOrd="1" destOrd="0" presId="urn:microsoft.com/office/officeart/2005/8/layout/chart3"/>
    <dgm:cxn modelId="{B4AAB9D7-C594-4B8F-8F1D-12F17F518DA9}" type="presOf" srcId="{45DED422-5574-4FF7-BEF9-46858003A127}" destId="{0A836524-11F9-4E3A-8E8E-31DA387E4757}" srcOrd="1" destOrd="0" presId="urn:microsoft.com/office/officeart/2005/8/layout/chart3"/>
    <dgm:cxn modelId="{06E6BF48-8249-4685-9CC2-F2AA52C6104A}" type="presOf" srcId="{4A156E2E-B109-4E93-8780-B935C19FDD68}" destId="{A37D9413-623D-46CB-872B-EF6BF14403E1}" srcOrd="0" destOrd="1" presId="urn:microsoft.com/office/officeart/2005/8/layout/chart3"/>
    <dgm:cxn modelId="{18DB877A-F742-41FD-A498-A0E825FDE555}" srcId="{161A246C-A801-4311-A760-7F54C4A040E6}" destId="{2BBBEAF2-0822-45F1-9170-DEE4A5D727E0}" srcOrd="2" destOrd="0" parTransId="{4B64F682-BB44-494E-A713-0B9F7A2CDE43}" sibTransId="{E1BDBFD0-8133-4754-AE7A-BA69F06BBD9D}"/>
    <dgm:cxn modelId="{FD672350-B58D-4931-A319-B689C88DFBE4}" type="presOf" srcId="{10FFA5A9-0248-44BC-BF6D-FD7930B9CB5F}" destId="{91E0320F-F4FC-4088-A2F3-8D01C26CCA89}" srcOrd="1" destOrd="1" presId="urn:microsoft.com/office/officeart/2005/8/layout/chart3"/>
    <dgm:cxn modelId="{40094EF6-99B3-4C7E-89F4-2866A2499680}" srcId="{161A246C-A801-4311-A760-7F54C4A040E6}" destId="{CEC32EF1-EB42-46A9-94D6-5530D551EA29}" srcOrd="3" destOrd="0" parTransId="{4F1E9656-91B2-40B7-A6B6-F315135DB557}" sibTransId="{C1F0DDA2-8D87-4D94-9D8C-DD9DB11014E3}"/>
    <dgm:cxn modelId="{FD407F05-E28D-42AB-831E-4997732DE6CA}" srcId="{45DED422-5574-4FF7-BEF9-46858003A127}" destId="{19C73024-1F11-4406-B024-E05E427F348D}" srcOrd="1" destOrd="0" parTransId="{890B4175-996B-4D35-81A0-5A5D80823B92}" sibTransId="{0708C54D-B88E-4341-A388-15F668DD864D}"/>
    <dgm:cxn modelId="{68786249-D656-4C67-AF5A-D17031CB582E}" srcId="{161A246C-A801-4311-A760-7F54C4A040E6}" destId="{45DED422-5574-4FF7-BEF9-46858003A127}" srcOrd="1" destOrd="0" parTransId="{6683DB91-7C6A-4144-BE78-C296BC59E571}" sibTransId="{9AFD45F6-24A4-40EA-8F05-CB69A31F3417}"/>
    <dgm:cxn modelId="{A89D74A3-C5B4-4FBD-B0D2-A2A1AD505688}" srcId="{161A246C-A801-4311-A760-7F54C4A040E6}" destId="{6482BB14-6DF1-4170-8057-B86EEB94D91B}" srcOrd="0" destOrd="0" parTransId="{DFDE55BD-10F2-4382-985E-3D64C30A0885}" sibTransId="{36A9B729-BB7B-4B54-86A5-66DBD3FB10F7}"/>
    <dgm:cxn modelId="{421BA8BA-B27E-4457-85B8-073674670247}" type="presOf" srcId="{6482BB14-6DF1-4170-8057-B86EEB94D91B}" destId="{89F04CBA-BE37-4A33-9DA8-35A7A411ADF3}" srcOrd="0" destOrd="0" presId="urn:microsoft.com/office/officeart/2005/8/layout/chart3"/>
    <dgm:cxn modelId="{57513233-CA03-4FD4-B60B-5D3035D753C5}" srcId="{45DED422-5574-4FF7-BEF9-46858003A127}" destId="{0ACF4001-980D-477B-9743-2E5D4F80B82C}" srcOrd="2" destOrd="0" parTransId="{4CDED06C-17E7-4313-AA06-3DDC0BE57170}" sibTransId="{F37BEC40-D633-4E89-B76E-B4F284E3397F}"/>
    <dgm:cxn modelId="{3292ECFE-9889-4F43-929E-8944019A5FDD}" srcId="{2BBBEAF2-0822-45F1-9170-DEE4A5D727E0}" destId="{10FFA5A9-0248-44BC-BF6D-FD7930B9CB5F}" srcOrd="0" destOrd="0" parTransId="{2F157D75-F857-4FD5-96B0-2ED3C1E9B70A}" sibTransId="{7DC88D67-78E6-401B-83DD-05E8F9D7A0A4}"/>
    <dgm:cxn modelId="{E870F116-953A-47EC-9E30-D1E28343DB7A}" type="presOf" srcId="{C49478B6-DEAC-47F7-9B84-FAE0E6476049}" destId="{93DBBEDF-535E-4E08-8A4B-750E7DAF87CA}" srcOrd="0" destOrd="1" presId="urn:microsoft.com/office/officeart/2005/8/layout/chart3"/>
    <dgm:cxn modelId="{5083FB2D-22ED-4986-95DF-849F635A6077}" type="presOf" srcId="{19C73024-1F11-4406-B024-E05E427F348D}" destId="{93DBBEDF-535E-4E08-8A4B-750E7DAF87CA}" srcOrd="0" destOrd="2" presId="urn:microsoft.com/office/officeart/2005/8/layout/chart3"/>
    <dgm:cxn modelId="{5FD3BC53-4A20-425B-BBEE-F852EBFF6AE0}" srcId="{6482BB14-6DF1-4170-8057-B86EEB94D91B}" destId="{81A8663D-A396-4A89-AE88-FA1A4162BB20}" srcOrd="0" destOrd="0" parTransId="{A41A0974-7A34-47C0-B28E-948C5C7B8F52}" sibTransId="{A5DDDA4E-D83B-4EA4-9217-32CFA79B11AD}"/>
    <dgm:cxn modelId="{A4E627A0-B183-4226-B5E5-C0364DF4AC12}" srcId="{6482BB14-6DF1-4170-8057-B86EEB94D91B}" destId="{88ED6D47-2464-4C04-9316-DEC3800996F9}" srcOrd="1" destOrd="0" parTransId="{DC52AD30-5A19-407F-8DA2-913D3D08F659}" sibTransId="{B029C187-D95E-444D-89B1-501560F96473}"/>
    <dgm:cxn modelId="{3DB1A20C-640F-4AF8-8837-17BE8F48C262}" type="presOf" srcId="{0ACF4001-980D-477B-9743-2E5D4F80B82C}" destId="{93DBBEDF-535E-4E08-8A4B-750E7DAF87CA}" srcOrd="0" destOrd="3" presId="urn:microsoft.com/office/officeart/2005/8/layout/chart3"/>
    <dgm:cxn modelId="{46F40931-313B-4C02-80E7-0A971BDF32E6}" type="presOf" srcId="{CEC32EF1-EB42-46A9-94D6-5530D551EA29}" destId="{A37D9413-623D-46CB-872B-EF6BF14403E1}" srcOrd="0" destOrd="0" presId="urn:microsoft.com/office/officeart/2005/8/layout/chart3"/>
    <dgm:cxn modelId="{30EE869E-A07A-4940-BB0B-31454EA91ADD}" type="presOf" srcId="{D4A1DAEE-4D51-487A-9673-437BD2CDDF86}" destId="{36283E36-4BF4-4073-8523-0F5BC41CEC36}" srcOrd="1" destOrd="2" presId="urn:microsoft.com/office/officeart/2005/8/layout/chart3"/>
    <dgm:cxn modelId="{8C6A97EF-E654-4CA2-9B8F-00E24506D3DD}" type="presOf" srcId="{CEC32EF1-EB42-46A9-94D6-5530D551EA29}" destId="{36283E36-4BF4-4073-8523-0F5BC41CEC36}" srcOrd="1" destOrd="0" presId="urn:microsoft.com/office/officeart/2005/8/layout/chart3"/>
    <dgm:cxn modelId="{F59B6A38-3A04-4DD2-81BA-3B1069AE6F14}" srcId="{CEC32EF1-EB42-46A9-94D6-5530D551EA29}" destId="{D4A1DAEE-4D51-487A-9673-437BD2CDDF86}" srcOrd="1" destOrd="0" parTransId="{B99202A1-3206-41F1-AD17-A8C95E172B17}" sibTransId="{9AD3517B-6CCC-441F-8084-7552010F4839}"/>
    <dgm:cxn modelId="{CFC746C8-9685-463F-B286-E2EA01461A2E}" type="presOf" srcId="{D4A1DAEE-4D51-487A-9673-437BD2CDDF86}" destId="{A37D9413-623D-46CB-872B-EF6BF14403E1}" srcOrd="0" destOrd="2" presId="urn:microsoft.com/office/officeart/2005/8/layout/chart3"/>
    <dgm:cxn modelId="{80D67484-7CA3-4C0B-BCF1-FE3D42B4F7E9}" type="presOf" srcId="{161A246C-A801-4311-A760-7F54C4A040E6}" destId="{368AC340-12AF-4BA3-855A-60E5D452F68E}" srcOrd="0" destOrd="0" presId="urn:microsoft.com/office/officeart/2005/8/layout/chart3"/>
    <dgm:cxn modelId="{EBB93085-D86B-43EA-B88F-5BD61CE9B1E8}" srcId="{CEC32EF1-EB42-46A9-94D6-5530D551EA29}" destId="{4A156E2E-B109-4E93-8780-B935C19FDD68}" srcOrd="0" destOrd="0" parTransId="{EE2708B3-E9C5-4F33-A91A-22F9637B4A18}" sibTransId="{B12A5721-9B64-4834-AAB8-13B7BB8CB25D}"/>
    <dgm:cxn modelId="{1DEB8E99-9FE9-4937-9258-1F7C31025798}" type="presOf" srcId="{7C93154B-034F-47BB-B714-41C2445DB974}" destId="{A37D9413-623D-46CB-872B-EF6BF14403E1}" srcOrd="0" destOrd="3" presId="urn:microsoft.com/office/officeart/2005/8/layout/chart3"/>
    <dgm:cxn modelId="{117DE9B3-1A6F-41D7-9B36-FF48E71601BF}" type="presOf" srcId="{45DED422-5574-4FF7-BEF9-46858003A127}" destId="{93DBBEDF-535E-4E08-8A4B-750E7DAF87CA}" srcOrd="0" destOrd="0" presId="urn:microsoft.com/office/officeart/2005/8/layout/chart3"/>
    <dgm:cxn modelId="{62826051-2893-4150-A75E-0A1E8DF13B9D}" type="presOf" srcId="{81A8663D-A396-4A89-AE88-FA1A4162BB20}" destId="{87ACAB52-EA9D-4A52-BDC9-7DCC863123D2}" srcOrd="1" destOrd="1" presId="urn:microsoft.com/office/officeart/2005/8/layout/chart3"/>
    <dgm:cxn modelId="{DBB4591E-E590-4BFD-83B0-FDC9D9306671}" type="presOf" srcId="{19C73024-1F11-4406-B024-E05E427F348D}" destId="{0A836524-11F9-4E3A-8E8E-31DA387E4757}" srcOrd="1" destOrd="2" presId="urn:microsoft.com/office/officeart/2005/8/layout/chart3"/>
    <dgm:cxn modelId="{C6ADCD75-CC6D-4619-BD9D-D305246781A9}" type="presOf" srcId="{81A8663D-A396-4A89-AE88-FA1A4162BB20}" destId="{89F04CBA-BE37-4A33-9DA8-35A7A411ADF3}" srcOrd="0" destOrd="1" presId="urn:microsoft.com/office/officeart/2005/8/layout/chart3"/>
    <dgm:cxn modelId="{ABB022E1-AE2C-4E8B-AC94-0B3BD85B084D}" type="presOf" srcId="{2BBBEAF2-0822-45F1-9170-DEE4A5D727E0}" destId="{DF38BF40-A5FF-41D2-90A5-AB07C4FB026D}" srcOrd="0" destOrd="0" presId="urn:microsoft.com/office/officeart/2005/8/layout/chart3"/>
    <dgm:cxn modelId="{11248C37-4DB2-45ED-9702-71C71004D235}" type="presOf" srcId="{88ED6D47-2464-4C04-9316-DEC3800996F9}" destId="{87ACAB52-EA9D-4A52-BDC9-7DCC863123D2}" srcOrd="1" destOrd="2" presId="urn:microsoft.com/office/officeart/2005/8/layout/chart3"/>
    <dgm:cxn modelId="{B08063CA-B9B9-4B7F-BEAB-4E84CF7369B5}" srcId="{CEC32EF1-EB42-46A9-94D6-5530D551EA29}" destId="{7C93154B-034F-47BB-B714-41C2445DB974}" srcOrd="2" destOrd="0" parTransId="{0885A534-339D-4375-AB6C-9514BB3EC590}" sibTransId="{641D93F0-1D4F-4F4F-9AF3-B561F4360CF8}"/>
    <dgm:cxn modelId="{A871193B-B78E-49DE-9D14-8BB4A0CFF82B}" type="presOf" srcId="{2BBBEAF2-0822-45F1-9170-DEE4A5D727E0}" destId="{91E0320F-F4FC-4088-A2F3-8D01C26CCA89}" srcOrd="1" destOrd="0" presId="urn:microsoft.com/office/officeart/2005/8/layout/chart3"/>
    <dgm:cxn modelId="{D4927801-05F2-45DD-B4B4-5E35F916782F}" type="presParOf" srcId="{368AC340-12AF-4BA3-855A-60E5D452F68E}" destId="{89F04CBA-BE37-4A33-9DA8-35A7A411ADF3}" srcOrd="0" destOrd="0" presId="urn:microsoft.com/office/officeart/2005/8/layout/chart3"/>
    <dgm:cxn modelId="{A3D72858-162E-46B2-A47D-0A620233CEC6}" type="presParOf" srcId="{368AC340-12AF-4BA3-855A-60E5D452F68E}" destId="{87ACAB52-EA9D-4A52-BDC9-7DCC863123D2}" srcOrd="1" destOrd="0" presId="urn:microsoft.com/office/officeart/2005/8/layout/chart3"/>
    <dgm:cxn modelId="{60279DFF-FFE4-4E85-880C-8845D4BD3160}" type="presParOf" srcId="{368AC340-12AF-4BA3-855A-60E5D452F68E}" destId="{93DBBEDF-535E-4E08-8A4B-750E7DAF87CA}" srcOrd="2" destOrd="0" presId="urn:microsoft.com/office/officeart/2005/8/layout/chart3"/>
    <dgm:cxn modelId="{105BD781-4925-41E5-9EF2-C0C593E5A813}" type="presParOf" srcId="{368AC340-12AF-4BA3-855A-60E5D452F68E}" destId="{0A836524-11F9-4E3A-8E8E-31DA387E4757}" srcOrd="3" destOrd="0" presId="urn:microsoft.com/office/officeart/2005/8/layout/chart3"/>
    <dgm:cxn modelId="{AAA1161A-16B4-4864-822C-7468959F1982}" type="presParOf" srcId="{368AC340-12AF-4BA3-855A-60E5D452F68E}" destId="{DF38BF40-A5FF-41D2-90A5-AB07C4FB026D}" srcOrd="4" destOrd="0" presId="urn:microsoft.com/office/officeart/2005/8/layout/chart3"/>
    <dgm:cxn modelId="{5AF84B90-281B-493C-8A58-E821CAE38992}" type="presParOf" srcId="{368AC340-12AF-4BA3-855A-60E5D452F68E}" destId="{91E0320F-F4FC-4088-A2F3-8D01C26CCA89}" srcOrd="5" destOrd="0" presId="urn:microsoft.com/office/officeart/2005/8/layout/chart3"/>
    <dgm:cxn modelId="{752226A1-F7E8-496F-8DD5-691D07D7458E}" type="presParOf" srcId="{368AC340-12AF-4BA3-855A-60E5D452F68E}" destId="{A37D9413-623D-46CB-872B-EF6BF14403E1}" srcOrd="6" destOrd="0" presId="urn:microsoft.com/office/officeart/2005/8/layout/chart3"/>
    <dgm:cxn modelId="{D11FA7B4-8853-4513-9753-021F222CD5AF}" type="presParOf" srcId="{368AC340-12AF-4BA3-855A-60E5D452F68E}" destId="{36283E36-4BF4-4073-8523-0F5BC41CEC36}" srcOrd="7"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697BF9-EEB6-4D1B-B802-13E08F89928A}"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US"/>
        </a:p>
      </dgm:t>
    </dgm:pt>
    <dgm:pt modelId="{2F8A1B42-5220-411C-8FB9-8143465005AE}">
      <dgm:prSet phldrT="[Text]"/>
      <dgm:spPr/>
      <dgm:t>
        <a:bodyPr/>
        <a:lstStyle/>
        <a:p>
          <a:r>
            <a:rPr lang="en-US" dirty="0"/>
            <a:t>Adding computation to the physics major</a:t>
          </a:r>
        </a:p>
      </dgm:t>
    </dgm:pt>
    <dgm:pt modelId="{78B3B555-4C4F-4BF0-A63A-F36B30AD6E75}" type="parTrans" cxnId="{8BE27AD5-6EDB-491E-B4E2-A13229E9F419}">
      <dgm:prSet/>
      <dgm:spPr/>
      <dgm:t>
        <a:bodyPr/>
        <a:lstStyle/>
        <a:p>
          <a:endParaRPr lang="en-US"/>
        </a:p>
      </dgm:t>
    </dgm:pt>
    <dgm:pt modelId="{4D547EEF-5F64-413B-9F9B-784E695D2BD7}" type="sibTrans" cxnId="{8BE27AD5-6EDB-491E-B4E2-A13229E9F419}">
      <dgm:prSet/>
      <dgm:spPr/>
      <dgm:t>
        <a:bodyPr/>
        <a:lstStyle/>
        <a:p>
          <a:endParaRPr lang="en-US"/>
        </a:p>
      </dgm:t>
    </dgm:pt>
    <dgm:pt modelId="{6BBBF5EB-5DC5-4FCE-9BB9-FFBB5CA7BD50}">
      <dgm:prSet phldrT="[Text]"/>
      <dgm:spPr/>
      <dgm:t>
        <a:bodyPr/>
        <a:lstStyle/>
        <a:p>
          <a:r>
            <a:rPr lang="en-US" dirty="0"/>
            <a:t>Revamp PHYS/MATH 371</a:t>
          </a:r>
        </a:p>
      </dgm:t>
    </dgm:pt>
    <dgm:pt modelId="{5F86BFB3-7BE1-4D14-9287-A4C934E1A152}" type="parTrans" cxnId="{47F0CA38-BD2F-4DE7-B2DC-F3BC3ABA659C}">
      <dgm:prSet/>
      <dgm:spPr/>
      <dgm:t>
        <a:bodyPr/>
        <a:lstStyle/>
        <a:p>
          <a:endParaRPr lang="en-US"/>
        </a:p>
      </dgm:t>
    </dgm:pt>
    <dgm:pt modelId="{6F3320A1-B150-4234-8908-1CDAF88E97EB}" type="sibTrans" cxnId="{47F0CA38-BD2F-4DE7-B2DC-F3BC3ABA659C}">
      <dgm:prSet/>
      <dgm:spPr/>
      <dgm:t>
        <a:bodyPr/>
        <a:lstStyle/>
        <a:p>
          <a:endParaRPr lang="en-US"/>
        </a:p>
      </dgm:t>
    </dgm:pt>
    <dgm:pt modelId="{8352FBB2-4973-4CDA-A8A4-1F7713FDAC06}">
      <dgm:prSet phldrT="[Text]"/>
      <dgm:spPr/>
      <dgm:t>
        <a:bodyPr/>
        <a:lstStyle/>
        <a:p>
          <a:r>
            <a:rPr lang="en-US" dirty="0"/>
            <a:t>Integrate computation into labs</a:t>
          </a:r>
        </a:p>
      </dgm:t>
    </dgm:pt>
    <dgm:pt modelId="{242CCBB2-343B-40F9-856C-FAB3F52F7391}" type="parTrans" cxnId="{4873D326-E623-4FF4-A6C2-399ECB7EA6A7}">
      <dgm:prSet/>
      <dgm:spPr/>
      <dgm:t>
        <a:bodyPr/>
        <a:lstStyle/>
        <a:p>
          <a:endParaRPr lang="en-US"/>
        </a:p>
      </dgm:t>
    </dgm:pt>
    <dgm:pt modelId="{C145151C-4548-4844-B4B2-9B7950D18A34}" type="sibTrans" cxnId="{4873D326-E623-4FF4-A6C2-399ECB7EA6A7}">
      <dgm:prSet/>
      <dgm:spPr/>
      <dgm:t>
        <a:bodyPr/>
        <a:lstStyle/>
        <a:p>
          <a:endParaRPr lang="en-US"/>
        </a:p>
      </dgm:t>
    </dgm:pt>
    <dgm:pt modelId="{447D8544-378D-438E-BC46-164261023217}">
      <dgm:prSet phldrT="[Text]"/>
      <dgm:spPr/>
      <dgm:t>
        <a:bodyPr/>
        <a:lstStyle/>
        <a:p>
          <a:r>
            <a:rPr lang="en-US" dirty="0"/>
            <a:t>Computational concentration</a:t>
          </a:r>
        </a:p>
      </dgm:t>
    </dgm:pt>
    <dgm:pt modelId="{F191DD7C-7AC0-4AF0-B566-018FE10C728C}" type="parTrans" cxnId="{9BF1961B-8178-4D5E-BA06-272FBDC0AF53}">
      <dgm:prSet/>
      <dgm:spPr/>
      <dgm:t>
        <a:bodyPr/>
        <a:lstStyle/>
        <a:p>
          <a:endParaRPr lang="en-US"/>
        </a:p>
      </dgm:t>
    </dgm:pt>
    <dgm:pt modelId="{843FA49C-6A0B-4DA1-9E91-18A3CE05736F}" type="sibTrans" cxnId="{9BF1961B-8178-4D5E-BA06-272FBDC0AF53}">
      <dgm:prSet/>
      <dgm:spPr/>
      <dgm:t>
        <a:bodyPr/>
        <a:lstStyle/>
        <a:p>
          <a:endParaRPr lang="en-US"/>
        </a:p>
      </dgm:t>
    </dgm:pt>
    <dgm:pt modelId="{BD335D94-F1C4-441C-A85D-45A9162C906D}">
      <dgm:prSet phldrT="[Text]"/>
      <dgm:spPr/>
      <dgm:t>
        <a:bodyPr/>
        <a:lstStyle/>
        <a:p>
          <a:r>
            <a:rPr lang="en-US" dirty="0"/>
            <a:t>Bolster supporting coursework in CSCI</a:t>
          </a:r>
        </a:p>
      </dgm:t>
    </dgm:pt>
    <dgm:pt modelId="{FADF3A76-8937-4A96-A8D7-CDFD6051EFDF}" type="parTrans" cxnId="{DAF4378A-1147-41CB-9B9A-5CD012630818}">
      <dgm:prSet/>
      <dgm:spPr/>
      <dgm:t>
        <a:bodyPr/>
        <a:lstStyle/>
        <a:p>
          <a:endParaRPr lang="en-US"/>
        </a:p>
      </dgm:t>
    </dgm:pt>
    <dgm:pt modelId="{98C1A218-69B5-4A5C-9316-1EB00F2461AC}" type="sibTrans" cxnId="{DAF4378A-1147-41CB-9B9A-5CD012630818}">
      <dgm:prSet/>
      <dgm:spPr/>
      <dgm:t>
        <a:bodyPr/>
        <a:lstStyle/>
        <a:p>
          <a:endParaRPr lang="en-US"/>
        </a:p>
      </dgm:t>
    </dgm:pt>
    <dgm:pt modelId="{D3263172-E93F-4883-9DD5-72949316A981}">
      <dgm:prSet phldrT="[Text]"/>
      <dgm:spPr/>
      <dgm:t>
        <a:bodyPr/>
        <a:lstStyle/>
        <a:p>
          <a:r>
            <a:rPr lang="en-US" dirty="0"/>
            <a:t>Supplement introductory and advanced courses</a:t>
          </a:r>
        </a:p>
      </dgm:t>
    </dgm:pt>
    <dgm:pt modelId="{0B218780-C864-41A1-B1AF-CD5E277D1ED2}" type="parTrans" cxnId="{2F30A00D-5A10-466C-8D45-DD79D463EFA8}">
      <dgm:prSet/>
      <dgm:spPr/>
      <dgm:t>
        <a:bodyPr/>
        <a:lstStyle/>
        <a:p>
          <a:endParaRPr lang="en-US"/>
        </a:p>
      </dgm:t>
    </dgm:pt>
    <dgm:pt modelId="{51873E8C-D199-4428-8A3B-C23BADF8E02D}" type="sibTrans" cxnId="{2F30A00D-5A10-466C-8D45-DD79D463EFA8}">
      <dgm:prSet/>
      <dgm:spPr/>
      <dgm:t>
        <a:bodyPr/>
        <a:lstStyle/>
        <a:p>
          <a:endParaRPr lang="en-US"/>
        </a:p>
      </dgm:t>
    </dgm:pt>
    <dgm:pt modelId="{3C24AF5C-127E-46A1-8248-4C4D82A9C50A}">
      <dgm:prSet phldrT="[Text]"/>
      <dgm:spPr/>
      <dgm:t>
        <a:bodyPr/>
        <a:lstStyle/>
        <a:p>
          <a:r>
            <a:rPr lang="en-US"/>
            <a:t>Revamp </a:t>
          </a:r>
          <a:r>
            <a:rPr lang="en-US" dirty="0"/>
            <a:t>PHYS 390-391</a:t>
          </a:r>
        </a:p>
      </dgm:t>
    </dgm:pt>
    <dgm:pt modelId="{994601C6-FF6A-478F-896A-AB9636EB7073}" type="parTrans" cxnId="{D54ED309-ACD8-411D-8D59-77D9F25B29E3}">
      <dgm:prSet/>
      <dgm:spPr/>
      <dgm:t>
        <a:bodyPr/>
        <a:lstStyle/>
        <a:p>
          <a:endParaRPr lang="en-US"/>
        </a:p>
      </dgm:t>
    </dgm:pt>
    <dgm:pt modelId="{3AFAFC9F-9739-43BD-91A1-721537EEEDF0}" type="sibTrans" cxnId="{D54ED309-ACD8-411D-8D59-77D9F25B29E3}">
      <dgm:prSet/>
      <dgm:spPr/>
      <dgm:t>
        <a:bodyPr/>
        <a:lstStyle/>
        <a:p>
          <a:endParaRPr lang="en-US"/>
        </a:p>
      </dgm:t>
    </dgm:pt>
    <dgm:pt modelId="{36F86AB0-7F36-413F-9001-2FCC89666CBB}" type="pres">
      <dgm:prSet presAssocID="{38697BF9-EEB6-4D1B-B802-13E08F89928A}" presName="Name0" presStyleCnt="0">
        <dgm:presLayoutVars>
          <dgm:chMax val="1"/>
          <dgm:dir/>
          <dgm:animLvl val="ctr"/>
          <dgm:resizeHandles val="exact"/>
        </dgm:presLayoutVars>
      </dgm:prSet>
      <dgm:spPr/>
    </dgm:pt>
    <dgm:pt modelId="{D2FE8190-F1E0-4488-9C54-0D845140FB47}" type="pres">
      <dgm:prSet presAssocID="{2F8A1B42-5220-411C-8FB9-8143465005AE}" presName="centerShape" presStyleLbl="node0" presStyleIdx="0" presStyleCnt="1" custScaleX="121094" custScaleY="121094"/>
      <dgm:spPr/>
    </dgm:pt>
    <dgm:pt modelId="{0049C4D5-338A-4F40-A80A-FA524294FC11}" type="pres">
      <dgm:prSet presAssocID="{5F86BFB3-7BE1-4D14-9287-A4C934E1A152}" presName="parTrans" presStyleLbl="sibTrans2D1" presStyleIdx="0" presStyleCnt="6"/>
      <dgm:spPr/>
    </dgm:pt>
    <dgm:pt modelId="{04969E85-35D5-4996-A899-7B36A0ED759D}" type="pres">
      <dgm:prSet presAssocID="{5F86BFB3-7BE1-4D14-9287-A4C934E1A152}" presName="connectorText" presStyleLbl="sibTrans2D1" presStyleIdx="0" presStyleCnt="6"/>
      <dgm:spPr/>
    </dgm:pt>
    <dgm:pt modelId="{FB0D7C97-7471-4B17-8BAA-CCB22E3BF633}" type="pres">
      <dgm:prSet presAssocID="{6BBBF5EB-5DC5-4FCE-9BB9-FFBB5CA7BD50}" presName="node" presStyleLbl="node1" presStyleIdx="0" presStyleCnt="6">
        <dgm:presLayoutVars>
          <dgm:bulletEnabled val="1"/>
        </dgm:presLayoutVars>
      </dgm:prSet>
      <dgm:spPr/>
    </dgm:pt>
    <dgm:pt modelId="{1F64B54B-1519-4984-B5D2-E538127D7FD4}" type="pres">
      <dgm:prSet presAssocID="{994601C6-FF6A-478F-896A-AB9636EB7073}" presName="parTrans" presStyleLbl="sibTrans2D1" presStyleIdx="1" presStyleCnt="6"/>
      <dgm:spPr/>
    </dgm:pt>
    <dgm:pt modelId="{2275B017-8061-49C4-9E0C-9CDE0B4AD1F2}" type="pres">
      <dgm:prSet presAssocID="{994601C6-FF6A-478F-896A-AB9636EB7073}" presName="connectorText" presStyleLbl="sibTrans2D1" presStyleIdx="1" presStyleCnt="6"/>
      <dgm:spPr/>
    </dgm:pt>
    <dgm:pt modelId="{1F61BF60-51AB-4B9B-937C-3C854E314E8D}" type="pres">
      <dgm:prSet presAssocID="{3C24AF5C-127E-46A1-8248-4C4D82A9C50A}" presName="node" presStyleLbl="node1" presStyleIdx="1" presStyleCnt="6">
        <dgm:presLayoutVars>
          <dgm:bulletEnabled val="1"/>
        </dgm:presLayoutVars>
      </dgm:prSet>
      <dgm:spPr/>
    </dgm:pt>
    <dgm:pt modelId="{A1806413-2ECF-4671-9422-68D1F697CC95}" type="pres">
      <dgm:prSet presAssocID="{0B218780-C864-41A1-B1AF-CD5E277D1ED2}" presName="parTrans" presStyleLbl="sibTrans2D1" presStyleIdx="2" presStyleCnt="6"/>
      <dgm:spPr/>
    </dgm:pt>
    <dgm:pt modelId="{0E7EFD6D-DA2D-4179-87F8-7419B7399C2D}" type="pres">
      <dgm:prSet presAssocID="{0B218780-C864-41A1-B1AF-CD5E277D1ED2}" presName="connectorText" presStyleLbl="sibTrans2D1" presStyleIdx="2" presStyleCnt="6"/>
      <dgm:spPr/>
    </dgm:pt>
    <dgm:pt modelId="{CECF1C83-1236-4AAB-A64A-1C540FAB21DA}" type="pres">
      <dgm:prSet presAssocID="{D3263172-E93F-4883-9DD5-72949316A981}" presName="node" presStyleLbl="node1" presStyleIdx="2" presStyleCnt="6">
        <dgm:presLayoutVars>
          <dgm:bulletEnabled val="1"/>
        </dgm:presLayoutVars>
      </dgm:prSet>
      <dgm:spPr/>
    </dgm:pt>
    <dgm:pt modelId="{E6C603FE-BB8B-433A-928D-D77FBE794C1F}" type="pres">
      <dgm:prSet presAssocID="{FADF3A76-8937-4A96-A8D7-CDFD6051EFDF}" presName="parTrans" presStyleLbl="sibTrans2D1" presStyleIdx="3" presStyleCnt="6"/>
      <dgm:spPr/>
    </dgm:pt>
    <dgm:pt modelId="{F163DA70-7871-4F96-BE62-0FF10C584C1C}" type="pres">
      <dgm:prSet presAssocID="{FADF3A76-8937-4A96-A8D7-CDFD6051EFDF}" presName="connectorText" presStyleLbl="sibTrans2D1" presStyleIdx="3" presStyleCnt="6"/>
      <dgm:spPr/>
    </dgm:pt>
    <dgm:pt modelId="{732B11AD-AD1E-479C-8C19-59048F55A15D}" type="pres">
      <dgm:prSet presAssocID="{BD335D94-F1C4-441C-A85D-45A9162C906D}" presName="node" presStyleLbl="node1" presStyleIdx="3" presStyleCnt="6">
        <dgm:presLayoutVars>
          <dgm:bulletEnabled val="1"/>
        </dgm:presLayoutVars>
      </dgm:prSet>
      <dgm:spPr/>
    </dgm:pt>
    <dgm:pt modelId="{29B223E6-5767-483C-BE6E-8EAEA2742072}" type="pres">
      <dgm:prSet presAssocID="{242CCBB2-343B-40F9-856C-FAB3F52F7391}" presName="parTrans" presStyleLbl="sibTrans2D1" presStyleIdx="4" presStyleCnt="6"/>
      <dgm:spPr/>
    </dgm:pt>
    <dgm:pt modelId="{7C599313-159E-4934-A5DB-D07E1FBAFB70}" type="pres">
      <dgm:prSet presAssocID="{242CCBB2-343B-40F9-856C-FAB3F52F7391}" presName="connectorText" presStyleLbl="sibTrans2D1" presStyleIdx="4" presStyleCnt="6"/>
      <dgm:spPr/>
    </dgm:pt>
    <dgm:pt modelId="{A34B9D98-EB54-49B9-828B-4AAA76A2FD24}" type="pres">
      <dgm:prSet presAssocID="{8352FBB2-4973-4CDA-A8A4-1F7713FDAC06}" presName="node" presStyleLbl="node1" presStyleIdx="4" presStyleCnt="6">
        <dgm:presLayoutVars>
          <dgm:bulletEnabled val="1"/>
        </dgm:presLayoutVars>
      </dgm:prSet>
      <dgm:spPr/>
    </dgm:pt>
    <dgm:pt modelId="{3F8F9DB6-A770-4DAF-A4AC-845A3E28F8E5}" type="pres">
      <dgm:prSet presAssocID="{F191DD7C-7AC0-4AF0-B566-018FE10C728C}" presName="parTrans" presStyleLbl="sibTrans2D1" presStyleIdx="5" presStyleCnt="6"/>
      <dgm:spPr/>
    </dgm:pt>
    <dgm:pt modelId="{72FDE772-01AB-4161-8B35-6B057A673E2E}" type="pres">
      <dgm:prSet presAssocID="{F191DD7C-7AC0-4AF0-B566-018FE10C728C}" presName="connectorText" presStyleLbl="sibTrans2D1" presStyleIdx="5" presStyleCnt="6"/>
      <dgm:spPr/>
    </dgm:pt>
    <dgm:pt modelId="{ED7598C2-E121-49D2-83B9-86240E06D725}" type="pres">
      <dgm:prSet presAssocID="{447D8544-378D-438E-BC46-164261023217}" presName="node" presStyleLbl="node1" presStyleIdx="5" presStyleCnt="6">
        <dgm:presLayoutVars>
          <dgm:bulletEnabled val="1"/>
        </dgm:presLayoutVars>
      </dgm:prSet>
      <dgm:spPr/>
    </dgm:pt>
  </dgm:ptLst>
  <dgm:cxnLst>
    <dgm:cxn modelId="{3788B187-90FE-4BDE-B943-6A45EEBD7601}" type="presOf" srcId="{447D8544-378D-438E-BC46-164261023217}" destId="{ED7598C2-E121-49D2-83B9-86240E06D725}" srcOrd="0" destOrd="0" presId="urn:microsoft.com/office/officeart/2005/8/layout/radial5"/>
    <dgm:cxn modelId="{B4EF1E2D-88CC-47A6-A0EA-EACAAD3C3F00}" type="presOf" srcId="{38697BF9-EEB6-4D1B-B802-13E08F89928A}" destId="{36F86AB0-7F36-413F-9001-2FCC89666CBB}" srcOrd="0" destOrd="0" presId="urn:microsoft.com/office/officeart/2005/8/layout/radial5"/>
    <dgm:cxn modelId="{8BE27AD5-6EDB-491E-B4E2-A13229E9F419}" srcId="{38697BF9-EEB6-4D1B-B802-13E08F89928A}" destId="{2F8A1B42-5220-411C-8FB9-8143465005AE}" srcOrd="0" destOrd="0" parTransId="{78B3B555-4C4F-4BF0-A63A-F36B30AD6E75}" sibTransId="{4D547EEF-5F64-413B-9F9B-784E695D2BD7}"/>
    <dgm:cxn modelId="{6EDD8313-57BE-4AF8-BBE1-30ED05E318F7}" type="presOf" srcId="{242CCBB2-343B-40F9-856C-FAB3F52F7391}" destId="{7C599313-159E-4934-A5DB-D07E1FBAFB70}" srcOrd="1" destOrd="0" presId="urn:microsoft.com/office/officeart/2005/8/layout/radial5"/>
    <dgm:cxn modelId="{9E78FB77-677D-4304-B1B8-48B72E70D5AB}" type="presOf" srcId="{3C24AF5C-127E-46A1-8248-4C4D82A9C50A}" destId="{1F61BF60-51AB-4B9B-937C-3C854E314E8D}" srcOrd="0" destOrd="0" presId="urn:microsoft.com/office/officeart/2005/8/layout/radial5"/>
    <dgm:cxn modelId="{9BF1961B-8178-4D5E-BA06-272FBDC0AF53}" srcId="{2F8A1B42-5220-411C-8FB9-8143465005AE}" destId="{447D8544-378D-438E-BC46-164261023217}" srcOrd="5" destOrd="0" parTransId="{F191DD7C-7AC0-4AF0-B566-018FE10C728C}" sibTransId="{843FA49C-6A0B-4DA1-9E91-18A3CE05736F}"/>
    <dgm:cxn modelId="{6003139D-F17C-40DC-9DB1-C9995573740D}" type="presOf" srcId="{0B218780-C864-41A1-B1AF-CD5E277D1ED2}" destId="{A1806413-2ECF-4671-9422-68D1F697CC95}" srcOrd="0" destOrd="0" presId="urn:microsoft.com/office/officeart/2005/8/layout/radial5"/>
    <dgm:cxn modelId="{7CC9D179-D42A-4687-A449-78394243E617}" type="presOf" srcId="{2F8A1B42-5220-411C-8FB9-8143465005AE}" destId="{D2FE8190-F1E0-4488-9C54-0D845140FB47}" srcOrd="0" destOrd="0" presId="urn:microsoft.com/office/officeart/2005/8/layout/radial5"/>
    <dgm:cxn modelId="{DAF4378A-1147-41CB-9B9A-5CD012630818}" srcId="{2F8A1B42-5220-411C-8FB9-8143465005AE}" destId="{BD335D94-F1C4-441C-A85D-45A9162C906D}" srcOrd="3" destOrd="0" parTransId="{FADF3A76-8937-4A96-A8D7-CDFD6051EFDF}" sibTransId="{98C1A218-69B5-4A5C-9316-1EB00F2461AC}"/>
    <dgm:cxn modelId="{4CF1E6FF-88A1-400C-92D7-69160DF6259A}" type="presOf" srcId="{0B218780-C864-41A1-B1AF-CD5E277D1ED2}" destId="{0E7EFD6D-DA2D-4179-87F8-7419B7399C2D}" srcOrd="1" destOrd="0" presId="urn:microsoft.com/office/officeart/2005/8/layout/radial5"/>
    <dgm:cxn modelId="{B4B93069-85DF-42CD-BF59-AA53E8C2D403}" type="presOf" srcId="{242CCBB2-343B-40F9-856C-FAB3F52F7391}" destId="{29B223E6-5767-483C-BE6E-8EAEA2742072}" srcOrd="0" destOrd="0" presId="urn:microsoft.com/office/officeart/2005/8/layout/radial5"/>
    <dgm:cxn modelId="{0BA14416-F2D6-4B56-A748-59C04BE54DA3}" type="presOf" srcId="{994601C6-FF6A-478F-896A-AB9636EB7073}" destId="{1F64B54B-1519-4984-B5D2-E538127D7FD4}" srcOrd="0" destOrd="0" presId="urn:microsoft.com/office/officeart/2005/8/layout/radial5"/>
    <dgm:cxn modelId="{47F0CA38-BD2F-4DE7-B2DC-F3BC3ABA659C}" srcId="{2F8A1B42-5220-411C-8FB9-8143465005AE}" destId="{6BBBF5EB-5DC5-4FCE-9BB9-FFBB5CA7BD50}" srcOrd="0" destOrd="0" parTransId="{5F86BFB3-7BE1-4D14-9287-A4C934E1A152}" sibTransId="{6F3320A1-B150-4234-8908-1CDAF88E97EB}"/>
    <dgm:cxn modelId="{D54ED309-ACD8-411D-8D59-77D9F25B29E3}" srcId="{2F8A1B42-5220-411C-8FB9-8143465005AE}" destId="{3C24AF5C-127E-46A1-8248-4C4D82A9C50A}" srcOrd="1" destOrd="0" parTransId="{994601C6-FF6A-478F-896A-AB9636EB7073}" sibTransId="{3AFAFC9F-9739-43BD-91A1-721537EEEDF0}"/>
    <dgm:cxn modelId="{42BCF517-452A-4784-A828-66EA5F075696}" type="presOf" srcId="{6BBBF5EB-5DC5-4FCE-9BB9-FFBB5CA7BD50}" destId="{FB0D7C97-7471-4B17-8BAA-CCB22E3BF633}" srcOrd="0" destOrd="0" presId="urn:microsoft.com/office/officeart/2005/8/layout/radial5"/>
    <dgm:cxn modelId="{6A7C8855-8E69-484C-A6B8-62F3F0C9B818}" type="presOf" srcId="{FADF3A76-8937-4A96-A8D7-CDFD6051EFDF}" destId="{E6C603FE-BB8B-433A-928D-D77FBE794C1F}" srcOrd="0" destOrd="0" presId="urn:microsoft.com/office/officeart/2005/8/layout/radial5"/>
    <dgm:cxn modelId="{680F72A6-532D-451B-9EE8-6514F39A77CA}" type="presOf" srcId="{BD335D94-F1C4-441C-A85D-45A9162C906D}" destId="{732B11AD-AD1E-479C-8C19-59048F55A15D}" srcOrd="0" destOrd="0" presId="urn:microsoft.com/office/officeart/2005/8/layout/radial5"/>
    <dgm:cxn modelId="{2F30A00D-5A10-466C-8D45-DD79D463EFA8}" srcId="{2F8A1B42-5220-411C-8FB9-8143465005AE}" destId="{D3263172-E93F-4883-9DD5-72949316A981}" srcOrd="2" destOrd="0" parTransId="{0B218780-C864-41A1-B1AF-CD5E277D1ED2}" sibTransId="{51873E8C-D199-4428-8A3B-C23BADF8E02D}"/>
    <dgm:cxn modelId="{8CDC838B-A94B-4DA7-AD6B-BC6E5ECE08A1}" type="presOf" srcId="{D3263172-E93F-4883-9DD5-72949316A981}" destId="{CECF1C83-1236-4AAB-A64A-1C540FAB21DA}" srcOrd="0" destOrd="0" presId="urn:microsoft.com/office/officeart/2005/8/layout/radial5"/>
    <dgm:cxn modelId="{1487D299-5EB6-4D56-AF10-DD12133DAC61}" type="presOf" srcId="{F191DD7C-7AC0-4AF0-B566-018FE10C728C}" destId="{3F8F9DB6-A770-4DAF-A4AC-845A3E28F8E5}" srcOrd="0" destOrd="0" presId="urn:microsoft.com/office/officeart/2005/8/layout/radial5"/>
    <dgm:cxn modelId="{915AF1B4-9B95-4458-A2C9-E51A43C5A133}" type="presOf" srcId="{FADF3A76-8937-4A96-A8D7-CDFD6051EFDF}" destId="{F163DA70-7871-4F96-BE62-0FF10C584C1C}" srcOrd="1" destOrd="0" presId="urn:microsoft.com/office/officeart/2005/8/layout/radial5"/>
    <dgm:cxn modelId="{1F51C277-0A50-462C-9C54-373734D5C465}" type="presOf" srcId="{F191DD7C-7AC0-4AF0-B566-018FE10C728C}" destId="{72FDE772-01AB-4161-8B35-6B057A673E2E}" srcOrd="1" destOrd="0" presId="urn:microsoft.com/office/officeart/2005/8/layout/radial5"/>
    <dgm:cxn modelId="{E565C178-0EB6-429B-8602-0D33674E202F}" type="presOf" srcId="{8352FBB2-4973-4CDA-A8A4-1F7713FDAC06}" destId="{A34B9D98-EB54-49B9-828B-4AAA76A2FD24}" srcOrd="0" destOrd="0" presId="urn:microsoft.com/office/officeart/2005/8/layout/radial5"/>
    <dgm:cxn modelId="{86336250-ED1E-4DB7-85FB-C9C3778D4CFE}" type="presOf" srcId="{5F86BFB3-7BE1-4D14-9287-A4C934E1A152}" destId="{04969E85-35D5-4996-A899-7B36A0ED759D}" srcOrd="1" destOrd="0" presId="urn:microsoft.com/office/officeart/2005/8/layout/radial5"/>
    <dgm:cxn modelId="{FCDED80B-D313-4310-9C09-3865F80926F4}" type="presOf" srcId="{5F86BFB3-7BE1-4D14-9287-A4C934E1A152}" destId="{0049C4D5-338A-4F40-A80A-FA524294FC11}" srcOrd="0" destOrd="0" presId="urn:microsoft.com/office/officeart/2005/8/layout/radial5"/>
    <dgm:cxn modelId="{062F6776-6B22-4D5F-97CC-246C555AAF3A}" type="presOf" srcId="{994601C6-FF6A-478F-896A-AB9636EB7073}" destId="{2275B017-8061-49C4-9E0C-9CDE0B4AD1F2}" srcOrd="1" destOrd="0" presId="urn:microsoft.com/office/officeart/2005/8/layout/radial5"/>
    <dgm:cxn modelId="{4873D326-E623-4FF4-A6C2-399ECB7EA6A7}" srcId="{2F8A1B42-5220-411C-8FB9-8143465005AE}" destId="{8352FBB2-4973-4CDA-A8A4-1F7713FDAC06}" srcOrd="4" destOrd="0" parTransId="{242CCBB2-343B-40F9-856C-FAB3F52F7391}" sibTransId="{C145151C-4548-4844-B4B2-9B7950D18A34}"/>
    <dgm:cxn modelId="{70133ED7-3C01-46D8-9FE7-AF58704755D2}" type="presParOf" srcId="{36F86AB0-7F36-413F-9001-2FCC89666CBB}" destId="{D2FE8190-F1E0-4488-9C54-0D845140FB47}" srcOrd="0" destOrd="0" presId="urn:microsoft.com/office/officeart/2005/8/layout/radial5"/>
    <dgm:cxn modelId="{9AB1D99A-B07E-4817-8D29-B46868774E16}" type="presParOf" srcId="{36F86AB0-7F36-413F-9001-2FCC89666CBB}" destId="{0049C4D5-338A-4F40-A80A-FA524294FC11}" srcOrd="1" destOrd="0" presId="urn:microsoft.com/office/officeart/2005/8/layout/radial5"/>
    <dgm:cxn modelId="{52A42098-23DE-43B7-ACC3-FCB731EBDDA1}" type="presParOf" srcId="{0049C4D5-338A-4F40-A80A-FA524294FC11}" destId="{04969E85-35D5-4996-A899-7B36A0ED759D}" srcOrd="0" destOrd="0" presId="urn:microsoft.com/office/officeart/2005/8/layout/radial5"/>
    <dgm:cxn modelId="{B9C742FA-0EC3-479D-8BDE-47C98892E0C4}" type="presParOf" srcId="{36F86AB0-7F36-413F-9001-2FCC89666CBB}" destId="{FB0D7C97-7471-4B17-8BAA-CCB22E3BF633}" srcOrd="2" destOrd="0" presId="urn:microsoft.com/office/officeart/2005/8/layout/radial5"/>
    <dgm:cxn modelId="{FAD0D2EC-7D2C-49A2-923C-AF0C9C1A4FE3}" type="presParOf" srcId="{36F86AB0-7F36-413F-9001-2FCC89666CBB}" destId="{1F64B54B-1519-4984-B5D2-E538127D7FD4}" srcOrd="3" destOrd="0" presId="urn:microsoft.com/office/officeart/2005/8/layout/radial5"/>
    <dgm:cxn modelId="{95472AB8-605F-4B0C-964F-DE47A892BE6B}" type="presParOf" srcId="{1F64B54B-1519-4984-B5D2-E538127D7FD4}" destId="{2275B017-8061-49C4-9E0C-9CDE0B4AD1F2}" srcOrd="0" destOrd="0" presId="urn:microsoft.com/office/officeart/2005/8/layout/radial5"/>
    <dgm:cxn modelId="{56E292AC-34CF-46A9-BDA6-63A3953C885E}" type="presParOf" srcId="{36F86AB0-7F36-413F-9001-2FCC89666CBB}" destId="{1F61BF60-51AB-4B9B-937C-3C854E314E8D}" srcOrd="4" destOrd="0" presId="urn:microsoft.com/office/officeart/2005/8/layout/radial5"/>
    <dgm:cxn modelId="{9838FF7B-EB0E-4823-A982-10D315D95344}" type="presParOf" srcId="{36F86AB0-7F36-413F-9001-2FCC89666CBB}" destId="{A1806413-2ECF-4671-9422-68D1F697CC95}" srcOrd="5" destOrd="0" presId="urn:microsoft.com/office/officeart/2005/8/layout/radial5"/>
    <dgm:cxn modelId="{6D1981BB-C5A7-407D-B770-C98112CE9DD7}" type="presParOf" srcId="{A1806413-2ECF-4671-9422-68D1F697CC95}" destId="{0E7EFD6D-DA2D-4179-87F8-7419B7399C2D}" srcOrd="0" destOrd="0" presId="urn:microsoft.com/office/officeart/2005/8/layout/radial5"/>
    <dgm:cxn modelId="{C79F9669-61B5-4581-BD6C-99B68188069E}" type="presParOf" srcId="{36F86AB0-7F36-413F-9001-2FCC89666CBB}" destId="{CECF1C83-1236-4AAB-A64A-1C540FAB21DA}" srcOrd="6" destOrd="0" presId="urn:microsoft.com/office/officeart/2005/8/layout/radial5"/>
    <dgm:cxn modelId="{B7ACCC63-61A1-4DD7-B476-AD961AD47B37}" type="presParOf" srcId="{36F86AB0-7F36-413F-9001-2FCC89666CBB}" destId="{E6C603FE-BB8B-433A-928D-D77FBE794C1F}" srcOrd="7" destOrd="0" presId="urn:microsoft.com/office/officeart/2005/8/layout/radial5"/>
    <dgm:cxn modelId="{9DEDB116-7533-4CA6-BB14-671372B64F4D}" type="presParOf" srcId="{E6C603FE-BB8B-433A-928D-D77FBE794C1F}" destId="{F163DA70-7871-4F96-BE62-0FF10C584C1C}" srcOrd="0" destOrd="0" presId="urn:microsoft.com/office/officeart/2005/8/layout/radial5"/>
    <dgm:cxn modelId="{53F48D0B-DEE6-44C7-95FE-C86B58645518}" type="presParOf" srcId="{36F86AB0-7F36-413F-9001-2FCC89666CBB}" destId="{732B11AD-AD1E-479C-8C19-59048F55A15D}" srcOrd="8" destOrd="0" presId="urn:microsoft.com/office/officeart/2005/8/layout/radial5"/>
    <dgm:cxn modelId="{8DA5EE9D-A7EB-4017-A1A0-24FE279337A5}" type="presParOf" srcId="{36F86AB0-7F36-413F-9001-2FCC89666CBB}" destId="{29B223E6-5767-483C-BE6E-8EAEA2742072}" srcOrd="9" destOrd="0" presId="urn:microsoft.com/office/officeart/2005/8/layout/radial5"/>
    <dgm:cxn modelId="{76AB0D8C-2888-4A25-950D-0E8CFECBC531}" type="presParOf" srcId="{29B223E6-5767-483C-BE6E-8EAEA2742072}" destId="{7C599313-159E-4934-A5DB-D07E1FBAFB70}" srcOrd="0" destOrd="0" presId="urn:microsoft.com/office/officeart/2005/8/layout/radial5"/>
    <dgm:cxn modelId="{AA30E8AF-9EAF-4948-9B08-38FA7CD978BF}" type="presParOf" srcId="{36F86AB0-7F36-413F-9001-2FCC89666CBB}" destId="{A34B9D98-EB54-49B9-828B-4AAA76A2FD24}" srcOrd="10" destOrd="0" presId="urn:microsoft.com/office/officeart/2005/8/layout/radial5"/>
    <dgm:cxn modelId="{B1D3F052-BC9D-4324-8696-61F2ED924C70}" type="presParOf" srcId="{36F86AB0-7F36-413F-9001-2FCC89666CBB}" destId="{3F8F9DB6-A770-4DAF-A4AC-845A3E28F8E5}" srcOrd="11" destOrd="0" presId="urn:microsoft.com/office/officeart/2005/8/layout/radial5"/>
    <dgm:cxn modelId="{4A4CA3E7-5B4D-416B-AD41-81466293A4A4}" type="presParOf" srcId="{3F8F9DB6-A770-4DAF-A4AC-845A3E28F8E5}" destId="{72FDE772-01AB-4161-8B35-6B057A673E2E}" srcOrd="0" destOrd="0" presId="urn:microsoft.com/office/officeart/2005/8/layout/radial5"/>
    <dgm:cxn modelId="{8888C83B-87EF-435E-9FD8-EBCA091A6919}" type="presParOf" srcId="{36F86AB0-7F36-413F-9001-2FCC89666CBB}" destId="{ED7598C2-E121-49D2-83B9-86240E06D725}"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74A44-6F54-4425-B3AA-02647F0B22E5}">
      <dsp:nvSpPr>
        <dsp:cNvPr id="0" name=""/>
        <dsp:cNvSpPr/>
      </dsp:nvSpPr>
      <dsp:spPr>
        <a:xfrm>
          <a:off x="2234124" y="614080"/>
          <a:ext cx="4088376" cy="4088376"/>
        </a:xfrm>
        <a:prstGeom prst="blockArc">
          <a:avLst>
            <a:gd name="adj1" fmla="val 5400000"/>
            <a:gd name="adj2" fmla="val 16200000"/>
            <a:gd name="adj3" fmla="val 464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DBB609-AB48-469B-A2F2-9FF3047680A8}">
      <dsp:nvSpPr>
        <dsp:cNvPr id="0" name=""/>
        <dsp:cNvSpPr/>
      </dsp:nvSpPr>
      <dsp:spPr>
        <a:xfrm>
          <a:off x="2234124" y="614080"/>
          <a:ext cx="4088376" cy="4088376"/>
        </a:xfrm>
        <a:prstGeom prst="blockArc">
          <a:avLst>
            <a:gd name="adj1" fmla="val 16200000"/>
            <a:gd name="adj2" fmla="val 5400000"/>
            <a:gd name="adj3" fmla="val 464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B495A6-C341-4597-A159-8E3F26541008}">
      <dsp:nvSpPr>
        <dsp:cNvPr id="0" name=""/>
        <dsp:cNvSpPr/>
      </dsp:nvSpPr>
      <dsp:spPr>
        <a:xfrm>
          <a:off x="3337209" y="1717165"/>
          <a:ext cx="1882206" cy="188220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Physics</a:t>
          </a:r>
        </a:p>
      </dsp:txBody>
      <dsp:txXfrm>
        <a:off x="3612852" y="1992808"/>
        <a:ext cx="1330920" cy="1330920"/>
      </dsp:txXfrm>
    </dsp:sp>
    <dsp:sp modelId="{C3FE2213-B623-494B-967E-2AB70FF576EC}">
      <dsp:nvSpPr>
        <dsp:cNvPr id="0" name=""/>
        <dsp:cNvSpPr/>
      </dsp:nvSpPr>
      <dsp:spPr>
        <a:xfrm>
          <a:off x="3619540" y="2740"/>
          <a:ext cx="1317544" cy="1317544"/>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Theoretical</a:t>
          </a:r>
        </a:p>
      </dsp:txBody>
      <dsp:txXfrm>
        <a:off x="3812490" y="195690"/>
        <a:ext cx="931644" cy="931644"/>
      </dsp:txXfrm>
    </dsp:sp>
    <dsp:sp modelId="{2E2A3BB0-DE7C-43A8-9FC6-6F5A1ABC7888}">
      <dsp:nvSpPr>
        <dsp:cNvPr id="0" name=""/>
        <dsp:cNvSpPr/>
      </dsp:nvSpPr>
      <dsp:spPr>
        <a:xfrm>
          <a:off x="3619540" y="3996253"/>
          <a:ext cx="1317544" cy="1317544"/>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Experimental</a:t>
          </a:r>
        </a:p>
      </dsp:txBody>
      <dsp:txXfrm>
        <a:off x="3812490" y="4189203"/>
        <a:ext cx="931644" cy="9316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BE7A6-AE0E-4A92-B08D-C57828EE2983}">
      <dsp:nvSpPr>
        <dsp:cNvPr id="0" name=""/>
        <dsp:cNvSpPr/>
      </dsp:nvSpPr>
      <dsp:spPr>
        <a:xfrm>
          <a:off x="2090339" y="655671"/>
          <a:ext cx="4375945" cy="4375945"/>
        </a:xfrm>
        <a:prstGeom prst="blockArc">
          <a:avLst>
            <a:gd name="adj1" fmla="val 9000000"/>
            <a:gd name="adj2" fmla="val 16200000"/>
            <a:gd name="adj3" fmla="val 463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974A44-6F54-4425-B3AA-02647F0B22E5}">
      <dsp:nvSpPr>
        <dsp:cNvPr id="0" name=""/>
        <dsp:cNvSpPr/>
      </dsp:nvSpPr>
      <dsp:spPr>
        <a:xfrm>
          <a:off x="2090339" y="655671"/>
          <a:ext cx="4375945" cy="4375945"/>
        </a:xfrm>
        <a:prstGeom prst="blockArc">
          <a:avLst>
            <a:gd name="adj1" fmla="val 1800000"/>
            <a:gd name="adj2" fmla="val 9000000"/>
            <a:gd name="adj3" fmla="val 463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DBB609-AB48-469B-A2F2-9FF3047680A8}">
      <dsp:nvSpPr>
        <dsp:cNvPr id="0" name=""/>
        <dsp:cNvSpPr/>
      </dsp:nvSpPr>
      <dsp:spPr>
        <a:xfrm>
          <a:off x="2090339" y="655671"/>
          <a:ext cx="4375945" cy="4375945"/>
        </a:xfrm>
        <a:prstGeom prst="blockArc">
          <a:avLst>
            <a:gd name="adj1" fmla="val 16200000"/>
            <a:gd name="adj2" fmla="val 1800000"/>
            <a:gd name="adj3" fmla="val 463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B495A6-C341-4597-A159-8E3F26541008}">
      <dsp:nvSpPr>
        <dsp:cNvPr id="0" name=""/>
        <dsp:cNvSpPr/>
      </dsp:nvSpPr>
      <dsp:spPr>
        <a:xfrm>
          <a:off x="3271404" y="1836736"/>
          <a:ext cx="2013815" cy="201381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Physics</a:t>
          </a:r>
        </a:p>
      </dsp:txBody>
      <dsp:txXfrm>
        <a:off x="3566320" y="2131652"/>
        <a:ext cx="1423983" cy="1423983"/>
      </dsp:txXfrm>
    </dsp:sp>
    <dsp:sp modelId="{C3FE2213-B623-494B-967E-2AB70FF576EC}">
      <dsp:nvSpPr>
        <dsp:cNvPr id="0" name=""/>
        <dsp:cNvSpPr/>
      </dsp:nvSpPr>
      <dsp:spPr>
        <a:xfrm>
          <a:off x="3573477" y="1584"/>
          <a:ext cx="1409670" cy="1409670"/>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Theoretical</a:t>
          </a:r>
        </a:p>
      </dsp:txBody>
      <dsp:txXfrm>
        <a:off x="3779918" y="208025"/>
        <a:ext cx="996788" cy="996788"/>
      </dsp:txXfrm>
    </dsp:sp>
    <dsp:sp modelId="{2E2A3BB0-DE7C-43A8-9FC6-6F5A1ABC7888}">
      <dsp:nvSpPr>
        <dsp:cNvPr id="0" name=""/>
        <dsp:cNvSpPr/>
      </dsp:nvSpPr>
      <dsp:spPr>
        <a:xfrm>
          <a:off x="5424367" y="3207421"/>
          <a:ext cx="1409670" cy="1409670"/>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Experimental</a:t>
          </a:r>
        </a:p>
      </dsp:txBody>
      <dsp:txXfrm>
        <a:off x="5630808" y="3413862"/>
        <a:ext cx="996788" cy="996788"/>
      </dsp:txXfrm>
    </dsp:sp>
    <dsp:sp modelId="{F19535EB-1FC2-4D07-8DE0-F0505B813183}">
      <dsp:nvSpPr>
        <dsp:cNvPr id="0" name=""/>
        <dsp:cNvSpPr/>
      </dsp:nvSpPr>
      <dsp:spPr>
        <a:xfrm>
          <a:off x="1722586" y="3207421"/>
          <a:ext cx="1409670" cy="1409670"/>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Computational</a:t>
          </a:r>
        </a:p>
      </dsp:txBody>
      <dsp:txXfrm>
        <a:off x="1929027" y="3413862"/>
        <a:ext cx="996788" cy="9967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04CBA-BE37-4A33-9DA8-35A7A411ADF3}">
      <dsp:nvSpPr>
        <dsp:cNvPr id="0" name=""/>
        <dsp:cNvSpPr/>
      </dsp:nvSpPr>
      <dsp:spPr>
        <a:xfrm>
          <a:off x="3306890" y="361654"/>
          <a:ext cx="4876246" cy="4876246"/>
        </a:xfrm>
        <a:prstGeom prst="pie">
          <a:avLst>
            <a:gd name="adj1" fmla="val 16200000"/>
            <a:gd name="adj2" fmla="val 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t" anchorCtr="0">
          <a:noAutofit/>
        </a:bodyPr>
        <a:lstStyle/>
        <a:p>
          <a:pPr marL="0" lvl="0" indent="0" algn="l" defTabSz="711200">
            <a:lnSpc>
              <a:spcPct val="90000"/>
            </a:lnSpc>
            <a:spcBef>
              <a:spcPct val="0"/>
            </a:spcBef>
            <a:spcAft>
              <a:spcPct val="35000"/>
            </a:spcAft>
            <a:buNone/>
          </a:pPr>
          <a:r>
            <a:rPr lang="en-US" sz="1600" kern="1200" dirty="0"/>
            <a:t>General-purpose programming languages</a:t>
          </a:r>
        </a:p>
        <a:p>
          <a:pPr marL="114300" lvl="1" indent="-114300" algn="l" defTabSz="533400">
            <a:lnSpc>
              <a:spcPct val="90000"/>
            </a:lnSpc>
            <a:spcBef>
              <a:spcPct val="0"/>
            </a:spcBef>
            <a:spcAft>
              <a:spcPct val="15000"/>
            </a:spcAft>
            <a:buChar char="•"/>
          </a:pPr>
          <a:r>
            <a:rPr lang="en-US" sz="1200" kern="1200" dirty="0"/>
            <a:t>Python</a:t>
          </a:r>
        </a:p>
        <a:p>
          <a:pPr marL="114300" lvl="1" indent="-114300" algn="l" defTabSz="533400">
            <a:lnSpc>
              <a:spcPct val="90000"/>
            </a:lnSpc>
            <a:spcBef>
              <a:spcPct val="0"/>
            </a:spcBef>
            <a:spcAft>
              <a:spcPct val="15000"/>
            </a:spcAft>
            <a:buChar char="•"/>
          </a:pPr>
          <a:r>
            <a:rPr lang="en-US" sz="1200" kern="1200" dirty="0"/>
            <a:t>C++</a:t>
          </a:r>
        </a:p>
      </dsp:txBody>
      <dsp:txXfrm>
        <a:off x="5800742" y="1263760"/>
        <a:ext cx="1799567" cy="1451263"/>
      </dsp:txXfrm>
    </dsp:sp>
    <dsp:sp modelId="{93DBBEDF-535E-4E08-8A4B-750E7DAF87CA}">
      <dsp:nvSpPr>
        <dsp:cNvPr id="0" name=""/>
        <dsp:cNvSpPr/>
      </dsp:nvSpPr>
      <dsp:spPr>
        <a:xfrm>
          <a:off x="3101391" y="567153"/>
          <a:ext cx="4876246" cy="4876246"/>
        </a:xfrm>
        <a:prstGeom prst="pie">
          <a:avLst>
            <a:gd name="adj1" fmla="val 0"/>
            <a:gd name="adj2" fmla="val 540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t" anchorCtr="0">
          <a:noAutofit/>
        </a:bodyPr>
        <a:lstStyle/>
        <a:p>
          <a:pPr marL="0" lvl="0" indent="0" algn="l" defTabSz="711200">
            <a:lnSpc>
              <a:spcPct val="90000"/>
            </a:lnSpc>
            <a:spcBef>
              <a:spcPct val="0"/>
            </a:spcBef>
            <a:spcAft>
              <a:spcPct val="35000"/>
            </a:spcAft>
            <a:buNone/>
          </a:pPr>
          <a:r>
            <a:rPr lang="en-US" sz="1600" kern="1200" dirty="0"/>
            <a:t>Packages</a:t>
          </a:r>
        </a:p>
        <a:p>
          <a:pPr marL="114300" lvl="1" indent="-114300" algn="l" defTabSz="533400">
            <a:lnSpc>
              <a:spcPct val="90000"/>
            </a:lnSpc>
            <a:spcBef>
              <a:spcPct val="0"/>
            </a:spcBef>
            <a:spcAft>
              <a:spcPct val="15000"/>
            </a:spcAft>
            <a:buChar char="•"/>
          </a:pPr>
          <a:r>
            <a:rPr lang="en-US" sz="1200" kern="1200" dirty="0"/>
            <a:t>SciPy</a:t>
          </a:r>
        </a:p>
        <a:p>
          <a:pPr marL="114300" lvl="1" indent="-114300" algn="l" defTabSz="533400">
            <a:lnSpc>
              <a:spcPct val="90000"/>
            </a:lnSpc>
            <a:spcBef>
              <a:spcPct val="0"/>
            </a:spcBef>
            <a:spcAft>
              <a:spcPct val="15000"/>
            </a:spcAft>
            <a:buChar char="•"/>
          </a:pPr>
          <a:r>
            <a:rPr lang="en-US" sz="1200" kern="1200" dirty="0"/>
            <a:t>Jupyter</a:t>
          </a:r>
        </a:p>
        <a:p>
          <a:pPr marL="114300" lvl="1" indent="-114300" algn="l" defTabSz="533400">
            <a:lnSpc>
              <a:spcPct val="90000"/>
            </a:lnSpc>
            <a:spcBef>
              <a:spcPct val="0"/>
            </a:spcBef>
            <a:spcAft>
              <a:spcPct val="15000"/>
            </a:spcAft>
            <a:buChar char="•"/>
          </a:pPr>
          <a:r>
            <a:rPr lang="en-US" sz="1200" kern="1200" dirty="0" err="1"/>
            <a:t>Matplotlib</a:t>
          </a:r>
          <a:endParaRPr lang="en-US" sz="1200" kern="1200" dirty="0"/>
        </a:p>
      </dsp:txBody>
      <dsp:txXfrm>
        <a:off x="5626590" y="3092352"/>
        <a:ext cx="1799567" cy="1451263"/>
      </dsp:txXfrm>
    </dsp:sp>
    <dsp:sp modelId="{DF38BF40-A5FF-41D2-90A5-AB07C4FB026D}">
      <dsp:nvSpPr>
        <dsp:cNvPr id="0" name=""/>
        <dsp:cNvSpPr/>
      </dsp:nvSpPr>
      <dsp:spPr>
        <a:xfrm>
          <a:off x="3101391" y="567153"/>
          <a:ext cx="4876246" cy="4876246"/>
        </a:xfrm>
        <a:prstGeom prst="pie">
          <a:avLst>
            <a:gd name="adj1" fmla="val 5400000"/>
            <a:gd name="adj2" fmla="val 1080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t" anchorCtr="0">
          <a:noAutofit/>
        </a:bodyPr>
        <a:lstStyle/>
        <a:p>
          <a:pPr marL="0" lvl="0" indent="0" algn="l" defTabSz="711200">
            <a:lnSpc>
              <a:spcPct val="90000"/>
            </a:lnSpc>
            <a:spcBef>
              <a:spcPct val="0"/>
            </a:spcBef>
            <a:spcAft>
              <a:spcPct val="35000"/>
            </a:spcAft>
            <a:buNone/>
          </a:pPr>
          <a:r>
            <a:rPr lang="en-US" sz="1600" kern="1200" dirty="0"/>
            <a:t>Spreadsheets</a:t>
          </a:r>
        </a:p>
        <a:p>
          <a:pPr marL="114300" lvl="1" indent="-114300" algn="l" defTabSz="533400">
            <a:lnSpc>
              <a:spcPct val="90000"/>
            </a:lnSpc>
            <a:spcBef>
              <a:spcPct val="0"/>
            </a:spcBef>
            <a:spcAft>
              <a:spcPct val="15000"/>
            </a:spcAft>
            <a:buChar char="•"/>
          </a:pPr>
          <a:r>
            <a:rPr lang="en-US" sz="1200" kern="1200" dirty="0"/>
            <a:t>Excel</a:t>
          </a:r>
        </a:p>
      </dsp:txBody>
      <dsp:txXfrm>
        <a:off x="3652871" y="3092352"/>
        <a:ext cx="1799567" cy="1451263"/>
      </dsp:txXfrm>
    </dsp:sp>
    <dsp:sp modelId="{A37D9413-623D-46CB-872B-EF6BF14403E1}">
      <dsp:nvSpPr>
        <dsp:cNvPr id="0" name=""/>
        <dsp:cNvSpPr/>
      </dsp:nvSpPr>
      <dsp:spPr>
        <a:xfrm>
          <a:off x="3101391" y="567153"/>
          <a:ext cx="4876246" cy="4876246"/>
        </a:xfrm>
        <a:prstGeom prst="pie">
          <a:avLst>
            <a:gd name="adj1" fmla="val 10800000"/>
            <a:gd name="adj2" fmla="val 1620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t" anchorCtr="0">
          <a:noAutofit/>
        </a:bodyPr>
        <a:lstStyle/>
        <a:p>
          <a:pPr marL="0" lvl="0" indent="0" algn="l" defTabSz="711200">
            <a:lnSpc>
              <a:spcPct val="90000"/>
            </a:lnSpc>
            <a:spcBef>
              <a:spcPct val="0"/>
            </a:spcBef>
            <a:spcAft>
              <a:spcPct val="35000"/>
            </a:spcAft>
            <a:buNone/>
          </a:pPr>
          <a:r>
            <a:rPr lang="en-US" sz="1600" kern="1200" dirty="0"/>
            <a:t>Integrated Mathematical Computing Packages</a:t>
          </a:r>
        </a:p>
        <a:p>
          <a:pPr marL="114300" lvl="1" indent="-114300" algn="l" defTabSz="533400">
            <a:lnSpc>
              <a:spcPct val="90000"/>
            </a:lnSpc>
            <a:spcBef>
              <a:spcPct val="0"/>
            </a:spcBef>
            <a:spcAft>
              <a:spcPct val="15000"/>
            </a:spcAft>
            <a:buChar char="•"/>
          </a:pPr>
          <a:r>
            <a:rPr lang="en-US" sz="1200" kern="1200" dirty="0"/>
            <a:t>Mathematica</a:t>
          </a:r>
        </a:p>
        <a:p>
          <a:pPr marL="114300" lvl="1" indent="-114300" algn="l" defTabSz="533400">
            <a:lnSpc>
              <a:spcPct val="90000"/>
            </a:lnSpc>
            <a:spcBef>
              <a:spcPct val="0"/>
            </a:spcBef>
            <a:spcAft>
              <a:spcPct val="15000"/>
            </a:spcAft>
            <a:buChar char="•"/>
          </a:pPr>
          <a:r>
            <a:rPr lang="en-US" sz="1200" kern="1200" dirty="0"/>
            <a:t>Maple</a:t>
          </a:r>
        </a:p>
        <a:p>
          <a:pPr marL="114300" lvl="1" indent="-114300" algn="l" defTabSz="533400">
            <a:lnSpc>
              <a:spcPct val="90000"/>
            </a:lnSpc>
            <a:spcBef>
              <a:spcPct val="0"/>
            </a:spcBef>
            <a:spcAft>
              <a:spcPct val="15000"/>
            </a:spcAft>
            <a:buChar char="•"/>
          </a:pPr>
          <a:r>
            <a:rPr lang="en-US" sz="1200" kern="1200" dirty="0"/>
            <a:t>MATLAB</a:t>
          </a:r>
        </a:p>
      </dsp:txBody>
      <dsp:txXfrm>
        <a:off x="3652871" y="1466937"/>
        <a:ext cx="1799567" cy="14512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E8190-F1E0-4488-9C54-0D845140FB47}">
      <dsp:nvSpPr>
        <dsp:cNvPr id="0" name=""/>
        <dsp:cNvSpPr/>
      </dsp:nvSpPr>
      <dsp:spPr>
        <a:xfrm>
          <a:off x="3100595" y="1438013"/>
          <a:ext cx="1342608" cy="134260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Adding computation to the physics major</a:t>
          </a:r>
        </a:p>
      </dsp:txBody>
      <dsp:txXfrm>
        <a:off x="3297215" y="1634633"/>
        <a:ext cx="949368" cy="949368"/>
      </dsp:txXfrm>
    </dsp:sp>
    <dsp:sp modelId="{0049C4D5-338A-4F40-A80A-FA524294FC11}">
      <dsp:nvSpPr>
        <dsp:cNvPr id="0" name=""/>
        <dsp:cNvSpPr/>
      </dsp:nvSpPr>
      <dsp:spPr>
        <a:xfrm rot="16200000">
          <a:off x="3685329" y="1091088"/>
          <a:ext cx="173140" cy="37696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711300" y="1192453"/>
        <a:ext cx="121198" cy="226180"/>
      </dsp:txXfrm>
    </dsp:sp>
    <dsp:sp modelId="{FB0D7C97-7471-4B17-8BAA-CCB22E3BF633}">
      <dsp:nvSpPr>
        <dsp:cNvPr id="0" name=""/>
        <dsp:cNvSpPr/>
      </dsp:nvSpPr>
      <dsp:spPr>
        <a:xfrm>
          <a:off x="3217533" y="2600"/>
          <a:ext cx="1108732" cy="1108732"/>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Revamp PHYS/MATH 371</a:t>
          </a:r>
        </a:p>
      </dsp:txBody>
      <dsp:txXfrm>
        <a:off x="3379903" y="164970"/>
        <a:ext cx="783992" cy="783992"/>
      </dsp:txXfrm>
    </dsp:sp>
    <dsp:sp modelId="{1F64B54B-1519-4984-B5D2-E538127D7FD4}">
      <dsp:nvSpPr>
        <dsp:cNvPr id="0" name=""/>
        <dsp:cNvSpPr/>
      </dsp:nvSpPr>
      <dsp:spPr>
        <a:xfrm rot="19800000">
          <a:off x="4403909" y="1505960"/>
          <a:ext cx="173140" cy="37696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407388" y="1594340"/>
        <a:ext cx="121198" cy="226180"/>
      </dsp:txXfrm>
    </dsp:sp>
    <dsp:sp modelId="{1F61BF60-51AB-4B9B-937C-3C854E314E8D}">
      <dsp:nvSpPr>
        <dsp:cNvPr id="0" name=""/>
        <dsp:cNvSpPr/>
      </dsp:nvSpPr>
      <dsp:spPr>
        <a:xfrm>
          <a:off x="4561909" y="778775"/>
          <a:ext cx="1108732" cy="1108732"/>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t>Revamp </a:t>
          </a:r>
          <a:r>
            <a:rPr lang="en-US" sz="900" kern="1200" dirty="0"/>
            <a:t>PHYS 390-391</a:t>
          </a:r>
        </a:p>
      </dsp:txBody>
      <dsp:txXfrm>
        <a:off x="4724279" y="941145"/>
        <a:ext cx="783992" cy="783992"/>
      </dsp:txXfrm>
    </dsp:sp>
    <dsp:sp modelId="{A1806413-2ECF-4671-9422-68D1F697CC95}">
      <dsp:nvSpPr>
        <dsp:cNvPr id="0" name=""/>
        <dsp:cNvSpPr/>
      </dsp:nvSpPr>
      <dsp:spPr>
        <a:xfrm rot="1800000">
          <a:off x="4403909" y="2335705"/>
          <a:ext cx="173140" cy="37696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407388" y="2398114"/>
        <a:ext cx="121198" cy="226180"/>
      </dsp:txXfrm>
    </dsp:sp>
    <dsp:sp modelId="{CECF1C83-1236-4AAB-A64A-1C540FAB21DA}">
      <dsp:nvSpPr>
        <dsp:cNvPr id="0" name=""/>
        <dsp:cNvSpPr/>
      </dsp:nvSpPr>
      <dsp:spPr>
        <a:xfrm>
          <a:off x="4561909" y="2331126"/>
          <a:ext cx="1108732" cy="1108732"/>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Supplement introductory and advanced courses</a:t>
          </a:r>
        </a:p>
      </dsp:txBody>
      <dsp:txXfrm>
        <a:off x="4724279" y="2493496"/>
        <a:ext cx="783992" cy="783992"/>
      </dsp:txXfrm>
    </dsp:sp>
    <dsp:sp modelId="{E6C603FE-BB8B-433A-928D-D77FBE794C1F}">
      <dsp:nvSpPr>
        <dsp:cNvPr id="0" name=""/>
        <dsp:cNvSpPr/>
      </dsp:nvSpPr>
      <dsp:spPr>
        <a:xfrm rot="5400000">
          <a:off x="3685329" y="2750577"/>
          <a:ext cx="173140" cy="37696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711300" y="2800000"/>
        <a:ext cx="121198" cy="226180"/>
      </dsp:txXfrm>
    </dsp:sp>
    <dsp:sp modelId="{732B11AD-AD1E-479C-8C19-59048F55A15D}">
      <dsp:nvSpPr>
        <dsp:cNvPr id="0" name=""/>
        <dsp:cNvSpPr/>
      </dsp:nvSpPr>
      <dsp:spPr>
        <a:xfrm>
          <a:off x="3217533" y="3107302"/>
          <a:ext cx="1108732" cy="1108732"/>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Bolster supporting coursework in CSCI</a:t>
          </a:r>
        </a:p>
      </dsp:txBody>
      <dsp:txXfrm>
        <a:off x="3379903" y="3269672"/>
        <a:ext cx="783992" cy="783992"/>
      </dsp:txXfrm>
    </dsp:sp>
    <dsp:sp modelId="{29B223E6-5767-483C-BE6E-8EAEA2742072}">
      <dsp:nvSpPr>
        <dsp:cNvPr id="0" name=""/>
        <dsp:cNvSpPr/>
      </dsp:nvSpPr>
      <dsp:spPr>
        <a:xfrm rot="9000000">
          <a:off x="2966750" y="2335705"/>
          <a:ext cx="173140" cy="376968"/>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3015213" y="2398114"/>
        <a:ext cx="121198" cy="226180"/>
      </dsp:txXfrm>
    </dsp:sp>
    <dsp:sp modelId="{A34B9D98-EB54-49B9-828B-4AAA76A2FD24}">
      <dsp:nvSpPr>
        <dsp:cNvPr id="0" name=""/>
        <dsp:cNvSpPr/>
      </dsp:nvSpPr>
      <dsp:spPr>
        <a:xfrm>
          <a:off x="1873158" y="2331126"/>
          <a:ext cx="1108732" cy="1108732"/>
        </a:xfrm>
        <a:prstGeom prst="ellips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Integrate computation into labs</a:t>
          </a:r>
        </a:p>
      </dsp:txBody>
      <dsp:txXfrm>
        <a:off x="2035528" y="2493496"/>
        <a:ext cx="783992" cy="783992"/>
      </dsp:txXfrm>
    </dsp:sp>
    <dsp:sp modelId="{3F8F9DB6-A770-4DAF-A4AC-845A3E28F8E5}">
      <dsp:nvSpPr>
        <dsp:cNvPr id="0" name=""/>
        <dsp:cNvSpPr/>
      </dsp:nvSpPr>
      <dsp:spPr>
        <a:xfrm rot="12600000">
          <a:off x="2966750" y="1505960"/>
          <a:ext cx="173140" cy="37696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3015213" y="1594340"/>
        <a:ext cx="121198" cy="226180"/>
      </dsp:txXfrm>
    </dsp:sp>
    <dsp:sp modelId="{ED7598C2-E121-49D2-83B9-86240E06D725}">
      <dsp:nvSpPr>
        <dsp:cNvPr id="0" name=""/>
        <dsp:cNvSpPr/>
      </dsp:nvSpPr>
      <dsp:spPr>
        <a:xfrm>
          <a:off x="1873158" y="778775"/>
          <a:ext cx="1108732" cy="1108732"/>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Computational concentration</a:t>
          </a:r>
        </a:p>
      </dsp:txBody>
      <dsp:txXfrm>
        <a:off x="2035528" y="941145"/>
        <a:ext cx="783992" cy="78399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02299" cy="35173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31639" y="2"/>
            <a:ext cx="4002299" cy="351737"/>
          </a:xfrm>
          <a:prstGeom prst="rect">
            <a:avLst/>
          </a:prstGeom>
        </p:spPr>
        <p:txBody>
          <a:bodyPr vert="horz" lIns="91440" tIns="45720" rIns="91440" bIns="45720" rtlCol="0"/>
          <a:lstStyle>
            <a:lvl1pPr algn="r">
              <a:defRPr sz="1200"/>
            </a:lvl1pPr>
          </a:lstStyle>
          <a:p>
            <a:fld id="{148B8A98-5E6A-42A8-BBCC-74C52C41A712}" type="datetimeFigureOut">
              <a:rPr lang="en-US" smtClean="0"/>
              <a:t>5/17/2017</a:t>
            </a:fld>
            <a:endParaRPr lang="en-US"/>
          </a:p>
        </p:txBody>
      </p:sp>
      <p:sp>
        <p:nvSpPr>
          <p:cNvPr id="4" name="Footer Placeholder 3"/>
          <p:cNvSpPr>
            <a:spLocks noGrp="1"/>
          </p:cNvSpPr>
          <p:nvPr>
            <p:ph type="ftr" sz="quarter" idx="2"/>
          </p:nvPr>
        </p:nvSpPr>
        <p:spPr>
          <a:xfrm>
            <a:off x="0" y="6658664"/>
            <a:ext cx="4002299" cy="35173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58664"/>
            <a:ext cx="4002299" cy="351736"/>
          </a:xfrm>
          <a:prstGeom prst="rect">
            <a:avLst/>
          </a:prstGeom>
        </p:spPr>
        <p:txBody>
          <a:bodyPr vert="horz" lIns="91440" tIns="45720" rIns="91440" bIns="45720" rtlCol="0" anchor="b"/>
          <a:lstStyle>
            <a:lvl1pPr algn="r">
              <a:defRPr sz="1200"/>
            </a:lvl1pPr>
          </a:lstStyle>
          <a:p>
            <a:fld id="{02033323-BCD4-4D56-B283-30F91FBCF746}" type="slidenum">
              <a:rPr lang="en-US" smtClean="0"/>
              <a:t>‹#›</a:t>
            </a:fld>
            <a:endParaRPr lang="en-US"/>
          </a:p>
        </p:txBody>
      </p:sp>
    </p:spTree>
    <p:extLst>
      <p:ext uri="{BB962C8B-B14F-4D97-AF65-F5344CB8AC3E}">
        <p14:creationId xmlns:p14="http://schemas.microsoft.com/office/powerpoint/2010/main" val="2596695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02299" cy="35173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31639" y="2"/>
            <a:ext cx="4002299" cy="351737"/>
          </a:xfrm>
          <a:prstGeom prst="rect">
            <a:avLst/>
          </a:prstGeom>
        </p:spPr>
        <p:txBody>
          <a:bodyPr vert="horz" lIns="91440" tIns="45720" rIns="91440" bIns="45720" rtlCol="0"/>
          <a:lstStyle>
            <a:lvl1pPr algn="r">
              <a:defRPr sz="1200"/>
            </a:lvl1pPr>
          </a:lstStyle>
          <a:p>
            <a:fld id="{526B7146-782F-4B04-B5B6-1D8B0CE927E9}" type="datetimeFigureOut">
              <a:rPr lang="en-US" smtClean="0"/>
              <a:t>5/17/2017</a:t>
            </a:fld>
            <a:endParaRPr lang="en-US"/>
          </a:p>
        </p:txBody>
      </p:sp>
      <p:sp>
        <p:nvSpPr>
          <p:cNvPr id="4" name="Slide Image Placeholder 3"/>
          <p:cNvSpPr>
            <a:spLocks noGrp="1" noRot="1" noChangeAspect="1"/>
          </p:cNvSpPr>
          <p:nvPr>
            <p:ph type="sldImg" idx="2"/>
          </p:nvPr>
        </p:nvSpPr>
        <p:spPr>
          <a:xfrm>
            <a:off x="3041650" y="876300"/>
            <a:ext cx="3152775"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3608" y="3373754"/>
            <a:ext cx="7388860" cy="276034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02299" cy="35173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31639" y="6658664"/>
            <a:ext cx="4002299" cy="351736"/>
          </a:xfrm>
          <a:prstGeom prst="rect">
            <a:avLst/>
          </a:prstGeom>
        </p:spPr>
        <p:txBody>
          <a:bodyPr vert="horz" lIns="91440" tIns="45720" rIns="91440" bIns="45720" rtlCol="0" anchor="b"/>
          <a:lstStyle>
            <a:lvl1pPr algn="r">
              <a:defRPr sz="1200"/>
            </a:lvl1pPr>
          </a:lstStyle>
          <a:p>
            <a:fld id="{8DEFDD65-CAF1-4E9D-AD28-E5660FE2EFDC}" type="slidenum">
              <a:rPr lang="en-US" smtClean="0"/>
              <a:t>‹#›</a:t>
            </a:fld>
            <a:endParaRPr lang="en-US"/>
          </a:p>
        </p:txBody>
      </p:sp>
    </p:spTree>
    <p:extLst>
      <p:ext uri="{BB962C8B-B14F-4D97-AF65-F5344CB8AC3E}">
        <p14:creationId xmlns:p14="http://schemas.microsoft.com/office/powerpoint/2010/main" val="541487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1650"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EFDD65-CAF1-4E9D-AD28-E5660FE2EFDC}" type="slidenum">
              <a:rPr lang="en-US" smtClean="0"/>
              <a:t>1</a:t>
            </a:fld>
            <a:endParaRPr lang="en-US"/>
          </a:p>
        </p:txBody>
      </p:sp>
    </p:spTree>
    <p:extLst>
      <p:ext uri="{BB962C8B-B14F-4D97-AF65-F5344CB8AC3E}">
        <p14:creationId xmlns:p14="http://schemas.microsoft.com/office/powerpoint/2010/main" val="483411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NCTM</a:t>
            </a:r>
            <a:r>
              <a:rPr lang="en-US" baseline="0" dirty="0"/>
              <a:t> - National Council of Teachers of Mathematics</a:t>
            </a:r>
          </a:p>
          <a:p>
            <a:r>
              <a:rPr lang="en-US" baseline="0" dirty="0"/>
              <a:t>AMTE - Association of Mathematics Teacher Educators</a:t>
            </a:r>
            <a:endParaRPr lang="en-US" dirty="0"/>
          </a:p>
        </p:txBody>
      </p:sp>
      <p:sp>
        <p:nvSpPr>
          <p:cNvPr id="4" name="Slide Number Placeholder 3"/>
          <p:cNvSpPr>
            <a:spLocks noGrp="1"/>
          </p:cNvSpPr>
          <p:nvPr>
            <p:ph type="sldNum" sz="quarter" idx="10"/>
          </p:nvPr>
        </p:nvSpPr>
        <p:spPr/>
        <p:txBody>
          <a:bodyPr/>
          <a:lstStyle/>
          <a:p>
            <a:fld id="{8DEFDD65-CAF1-4E9D-AD28-E5660FE2EFDC}" type="slidenum">
              <a:rPr lang="en-US" smtClean="0"/>
              <a:t>3</a:t>
            </a:fld>
            <a:endParaRPr lang="en-US"/>
          </a:p>
        </p:txBody>
      </p:sp>
    </p:spTree>
    <p:extLst>
      <p:ext uri="{BB962C8B-B14F-4D97-AF65-F5344CB8AC3E}">
        <p14:creationId xmlns:p14="http://schemas.microsoft.com/office/powerpoint/2010/main" val="3297565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goal is comfort with computational approach to solving physical problems</a:t>
            </a:r>
          </a:p>
        </p:txBody>
      </p:sp>
      <p:sp>
        <p:nvSpPr>
          <p:cNvPr id="4" name="Slide Number Placeholder 3"/>
          <p:cNvSpPr>
            <a:spLocks noGrp="1"/>
          </p:cNvSpPr>
          <p:nvPr>
            <p:ph type="sldNum" sz="quarter" idx="10"/>
          </p:nvPr>
        </p:nvSpPr>
        <p:spPr/>
        <p:txBody>
          <a:bodyPr/>
          <a:lstStyle/>
          <a:p>
            <a:fld id="{8DEFDD65-CAF1-4E9D-AD28-E5660FE2EFDC}" type="slidenum">
              <a:rPr lang="en-US" smtClean="0"/>
              <a:t>12</a:t>
            </a:fld>
            <a:endParaRPr lang="en-US"/>
          </a:p>
        </p:txBody>
      </p:sp>
    </p:spTree>
    <p:extLst>
      <p:ext uri="{BB962C8B-B14F-4D97-AF65-F5344CB8AC3E}">
        <p14:creationId xmlns:p14="http://schemas.microsoft.com/office/powerpoint/2010/main" val="4284053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bullet point from AAPT UCTF Comp. Physics</a:t>
            </a:r>
            <a:r>
              <a:rPr lang="en-US" baseline="0" dirty="0"/>
              <a:t> Report</a:t>
            </a:r>
            <a:endParaRPr lang="en-US" dirty="0"/>
          </a:p>
        </p:txBody>
      </p:sp>
      <p:sp>
        <p:nvSpPr>
          <p:cNvPr id="4" name="Slide Number Placeholder 3"/>
          <p:cNvSpPr>
            <a:spLocks noGrp="1"/>
          </p:cNvSpPr>
          <p:nvPr>
            <p:ph type="sldNum" sz="quarter" idx="10"/>
          </p:nvPr>
        </p:nvSpPr>
        <p:spPr/>
        <p:txBody>
          <a:bodyPr/>
          <a:lstStyle/>
          <a:p>
            <a:fld id="{8DEFDD65-CAF1-4E9D-AD28-E5660FE2EFDC}" type="slidenum">
              <a:rPr lang="en-US" smtClean="0"/>
              <a:t>14</a:t>
            </a:fld>
            <a:endParaRPr lang="en-US"/>
          </a:p>
        </p:txBody>
      </p:sp>
    </p:spTree>
    <p:extLst>
      <p:ext uri="{BB962C8B-B14F-4D97-AF65-F5344CB8AC3E}">
        <p14:creationId xmlns:p14="http://schemas.microsoft.com/office/powerpoint/2010/main" val="2103323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2848753"/>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825038" y="3807725"/>
            <a:ext cx="7543800" cy="1790896"/>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96C79DBF-35AE-4748-9339-C2726B229549}" type="datetime1">
              <a:rPr lang="en-US" smtClean="0"/>
              <a:t>5/17/2017</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3647367"/>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1846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95CBDD-1B7B-4600-8A4C-9B53442090E1}" type="datetime1">
              <a:rPr lang="en-US" smtClean="0"/>
              <a:t>5/17/2017</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93120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18DBC3-1DC5-4794-95DF-E853228DFEE9}" type="datetime1">
              <a:rPr lang="en-US" smtClean="0"/>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1064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p:cNvSpPr>
            <a:spLocks noGrp="1"/>
          </p:cNvSpPr>
          <p:nvPr>
            <p:ph type="dt" sz="half" idx="10"/>
          </p:nvPr>
        </p:nvSpPr>
        <p:spPr/>
        <p:txBody>
          <a:bodyPr/>
          <a:lstStyle/>
          <a:p>
            <a:fld id="{68C4F204-39F6-4E9E-B48D-6BDF25DDBFB5}" type="datetime1">
              <a:rPr lang="en-US" smtClean="0"/>
              <a:t>5/17/2017</a:t>
            </a:fld>
            <a:endParaRPr lang="en-US" dirty="0"/>
          </a:p>
        </p:txBody>
      </p:sp>
      <p:sp>
        <p:nvSpPr>
          <p:cNvPr id="10" name="Footer Placeholder 9"/>
          <p:cNvSpPr>
            <a:spLocks noGrp="1"/>
          </p:cNvSpPr>
          <p:nvPr>
            <p:ph type="ftr" sz="quarter" idx="11"/>
          </p:nvPr>
        </p:nvSpPr>
        <p:spPr>
          <a:xfrm>
            <a:off x="4867275" y="6457951"/>
            <a:ext cx="4210050" cy="365125"/>
          </a:xfrm>
          <a:prstGeom prst="rect">
            <a:avLst/>
          </a:prstGeom>
        </p:spPr>
        <p:txBody>
          <a:bodyPr/>
          <a:lstStyle/>
          <a:p>
            <a:pPr algn="r"/>
            <a:endParaRPr lang="en-US" dirty="0"/>
          </a:p>
        </p:txBody>
      </p:sp>
      <p:sp>
        <p:nvSpPr>
          <p:cNvPr id="11" name="Title 10"/>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C4F204-39F6-4E9E-B48D-6BDF25DDBFB5}" type="datetime1">
              <a:rPr lang="en-US" smtClean="0"/>
              <a:t>5/17/2017</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8E75EF7F-F8BA-4738-89CD-A97909FC6BBE}" type="slidenum">
              <a:rPr lang="en-US" smtClean="0"/>
              <a:t>‹#›</a:t>
            </a:fld>
            <a:endParaRPr lang="en-US" dirty="0"/>
          </a:p>
        </p:txBody>
      </p:sp>
    </p:spTree>
    <p:extLst>
      <p:ext uri="{BB962C8B-B14F-4D97-AF65-F5344CB8AC3E}">
        <p14:creationId xmlns:p14="http://schemas.microsoft.com/office/powerpoint/2010/main" val="429370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B7EA9A-C9C9-4D99-987A-984374E9954C}" type="datetime1">
              <a:rPr lang="en-US" smtClean="0"/>
              <a:t>5/17/2017</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944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F85CCE-631E-400B-9DDA-2FE0114C8FB3}" type="datetime1">
              <a:rPr lang="en-US" smtClean="0"/>
              <a:t>5/17/2017</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64541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B202CA-7226-4FCD-AF45-4972938F071F}" type="datetime1">
              <a:rPr lang="en-US" smtClean="0"/>
              <a:t>5/17/2017</a:t>
            </a:fld>
            <a:endParaRPr lang="en-US" dirty="0"/>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75252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0046B7-7A42-41D0-965F-3D28EC0BA1F4}" type="datetime1">
              <a:rPr lang="en-US" smtClean="0"/>
              <a:t>5/17/2017</a:t>
            </a:fld>
            <a:endParaRPr lang="en-US" dirty="0"/>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89571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23E092B-A42C-4BDE-AC53-C49F7482E0DD}" type="datetime1">
              <a:rPr lang="en-US" smtClean="0"/>
              <a:t>5/17/2017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algn="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89686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FB3B6010-17FF-4353-BD8C-A4A48CEB6D1D}" type="datetime1">
              <a:rPr lang="en-US" smtClean="0"/>
              <a:t>5/17/2017</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lgn="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34553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11F6CA9-4354-4E5D-9D17-9994F83EC392}" type="datetime1">
              <a:rPr lang="en-US" smtClean="0"/>
              <a:t>5/17/2017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04640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0CDA067-5919-4732-9E41-6FE847E4338A}" type="datetime1">
              <a:rPr lang="en-US" smtClean="0"/>
              <a:t>5/17/2017</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3676650" y="6393812"/>
            <a:ext cx="5436407" cy="464189"/>
          </a:xfrm>
          <a:prstGeom prst="rect">
            <a:avLst/>
          </a:prstGeom>
          <a:noFill/>
        </p:spPr>
        <p:txBody>
          <a:bodyPr wrap="square" rtlCol="0" anchor="ctr">
            <a:noAutofit/>
          </a:bodyPr>
          <a:lstStyle/>
          <a:p>
            <a:pPr algn="r"/>
            <a:r>
              <a:rPr lang="en-US" sz="1200" dirty="0">
                <a:solidFill>
                  <a:schemeClr val="bg1">
                    <a:lumMod val="95000"/>
                  </a:schemeClr>
                </a:solidFill>
              </a:rPr>
              <a:t>Calvin Berggren | Integrating Computation into STEM Curriculum | </a:t>
            </a:r>
            <a:fld id="{59271F63-229D-46C3-99F1-AEDD1ECA0862}" type="slidenum">
              <a:rPr lang="en-US" sz="1200" smtClean="0">
                <a:solidFill>
                  <a:schemeClr val="bg1">
                    <a:lumMod val="95000"/>
                  </a:schemeClr>
                </a:solidFill>
              </a:rPr>
              <a:t>‹#›</a:t>
            </a:fld>
            <a:endParaRPr lang="en-US" sz="1200" dirty="0">
              <a:solidFill>
                <a:schemeClr val="bg1">
                  <a:lumMod val="95000"/>
                </a:schemeClr>
              </a:solidFill>
            </a:endParaRPr>
          </a:p>
        </p:txBody>
      </p:sp>
    </p:spTree>
    <p:extLst>
      <p:ext uri="{BB962C8B-B14F-4D97-AF65-F5344CB8AC3E}">
        <p14:creationId xmlns:p14="http://schemas.microsoft.com/office/powerpoint/2010/main" val="127259847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60"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aapt.org/Resources/upload/AAPT_UCTF_CompPhysReport_final_B.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6.gif"/><Relationship Id="rId13" Type="http://schemas.openxmlformats.org/officeDocument/2006/relationships/image" Target="../media/image11.png"/><Relationship Id="rId3" Type="http://schemas.openxmlformats.org/officeDocument/2006/relationships/diagramLayout" Target="../diagrams/layout3.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openxmlformats.org/officeDocument/2006/relationships/image" Target="../media/image9.jpg"/><Relationship Id="rId5" Type="http://schemas.openxmlformats.org/officeDocument/2006/relationships/diagramColors" Target="../diagrams/colors3.xml"/><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diagramQuickStyle" Target="../diagrams/quickStyle3.xml"/><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a:t>Integrating Computation into STEM Curriculum</a:t>
            </a:r>
          </a:p>
        </p:txBody>
      </p:sp>
      <p:sp>
        <p:nvSpPr>
          <p:cNvPr id="3" name="Subtitle 2"/>
          <p:cNvSpPr>
            <a:spLocks noGrp="1"/>
          </p:cNvSpPr>
          <p:nvPr>
            <p:ph type="subTitle" idx="1"/>
          </p:nvPr>
        </p:nvSpPr>
        <p:spPr/>
        <p:txBody>
          <a:bodyPr>
            <a:normAutofit/>
          </a:bodyPr>
          <a:lstStyle/>
          <a:p>
            <a:r>
              <a:rPr lang="en-US" sz="2000" dirty="0"/>
              <a:t>Calvin Berggren</a:t>
            </a:r>
          </a:p>
          <a:p>
            <a:r>
              <a:rPr lang="en-US" sz="2000" dirty="0"/>
              <a:t>Texas Lutheran University</a:t>
            </a:r>
          </a:p>
          <a:p>
            <a:r>
              <a:rPr lang="en-US" sz="2000" dirty="0"/>
              <a:t>Engaging Pedagogy Conference</a:t>
            </a:r>
          </a:p>
          <a:p>
            <a:r>
              <a:rPr lang="en-US" sz="2000" dirty="0"/>
              <a:t>17 May 2017</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9480" y="3807725"/>
            <a:ext cx="1097280" cy="1192697"/>
          </a:xfrm>
          <a:prstGeom prst="rect">
            <a:avLst/>
          </a:prstGeom>
        </p:spPr>
      </p:pic>
    </p:spTree>
    <p:extLst>
      <p:ext uri="{BB962C8B-B14F-4D97-AF65-F5344CB8AC3E}">
        <p14:creationId xmlns:p14="http://schemas.microsoft.com/office/powerpoint/2010/main" val="959682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Rationale</a:t>
            </a:r>
          </a:p>
        </p:txBody>
      </p:sp>
      <p:sp>
        <p:nvSpPr>
          <p:cNvPr id="3" name="Content Placeholder 2"/>
          <p:cNvSpPr>
            <a:spLocks noGrp="1"/>
          </p:cNvSpPr>
          <p:nvPr>
            <p:ph idx="1"/>
          </p:nvPr>
        </p:nvSpPr>
        <p:spPr/>
        <p:txBody>
          <a:bodyPr>
            <a:normAutofit/>
          </a:bodyPr>
          <a:lstStyle/>
          <a:p>
            <a:r>
              <a:rPr lang="en-US" dirty="0"/>
              <a:t>“Physics degree programs should reflect the contemporary practice of physics — and </a:t>
            </a:r>
            <a:r>
              <a:rPr lang="en-US" dirty="0">
                <a:solidFill>
                  <a:schemeClr val="accent1"/>
                </a:solidFill>
              </a:rPr>
              <a:t>computation is now ubiquitous</a:t>
            </a:r>
            <a:r>
              <a:rPr lang="en-US" dirty="0"/>
              <a:t> in that practice.”</a:t>
            </a:r>
          </a:p>
          <a:p>
            <a:r>
              <a:rPr lang="en-US" dirty="0"/>
              <a:t>“Students gain a </a:t>
            </a:r>
            <a:r>
              <a:rPr lang="en-US" dirty="0">
                <a:solidFill>
                  <a:schemeClr val="accent1"/>
                </a:solidFill>
              </a:rPr>
              <a:t>deeper understanding </a:t>
            </a:r>
            <a:r>
              <a:rPr lang="en-US" dirty="0"/>
              <a:t>of physics”</a:t>
            </a:r>
          </a:p>
          <a:p>
            <a:r>
              <a:rPr lang="en-US" dirty="0"/>
              <a:t>“Students using computation can develop a more </a:t>
            </a:r>
            <a:r>
              <a:rPr lang="en-US" dirty="0">
                <a:solidFill>
                  <a:schemeClr val="accent1"/>
                </a:solidFill>
              </a:rPr>
              <a:t>exploratory </a:t>
            </a:r>
            <a:r>
              <a:rPr lang="en-US" dirty="0"/>
              <a:t>approach to studying physical systems”</a:t>
            </a:r>
          </a:p>
          <a:p>
            <a:r>
              <a:rPr lang="en-US" dirty="0"/>
              <a:t>“Students using computation can solve a </a:t>
            </a:r>
            <a:r>
              <a:rPr lang="en-US" dirty="0">
                <a:solidFill>
                  <a:schemeClr val="accent1"/>
                </a:solidFill>
              </a:rPr>
              <a:t>much wider range of problems</a:t>
            </a:r>
            <a:r>
              <a:rPr lang="en-US" dirty="0"/>
              <a:t>”</a:t>
            </a:r>
          </a:p>
          <a:p>
            <a:r>
              <a:rPr lang="en-US" dirty="0"/>
              <a:t>“Students using computation can develop critical skills and knowledge necessary for doing fundamental and applied research, better preparing them for a wide variety of </a:t>
            </a:r>
            <a:r>
              <a:rPr lang="en-US" dirty="0">
                <a:solidFill>
                  <a:schemeClr val="accent1"/>
                </a:solidFill>
              </a:rPr>
              <a:t>careers</a:t>
            </a:r>
            <a:r>
              <a:rPr lang="en-US" dirty="0"/>
              <a:t>.”</a:t>
            </a:r>
          </a:p>
          <a:p>
            <a:r>
              <a:rPr lang="en-US" dirty="0"/>
              <a:t>AAPT UCTF Computational Physics Report (</a:t>
            </a:r>
            <a:r>
              <a:rPr lang="en-US" dirty="0">
                <a:hlinkClick r:id="rId2"/>
              </a:rPr>
              <a:t>online</a:t>
            </a:r>
            <a:r>
              <a:rPr lang="en-US" dirty="0"/>
              <a:t>)</a:t>
            </a:r>
          </a:p>
        </p:txBody>
      </p:sp>
    </p:spTree>
    <p:extLst>
      <p:ext uri="{BB962C8B-B14F-4D97-AF65-F5344CB8AC3E}">
        <p14:creationId xmlns:p14="http://schemas.microsoft.com/office/powerpoint/2010/main" val="3982704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Comprehensive update to the physics major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29484775"/>
              </p:ext>
            </p:extLst>
          </p:nvPr>
        </p:nvGraphicFramePr>
        <p:xfrm>
          <a:off x="822325" y="1846263"/>
          <a:ext cx="7543800" cy="42186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1954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Revamp PHYS 390</a:t>
            </a:r>
          </a:p>
        </p:txBody>
      </p:sp>
      <p:sp>
        <p:nvSpPr>
          <p:cNvPr id="3" name="Content Placeholder 2"/>
          <p:cNvSpPr>
            <a:spLocks noGrp="1"/>
          </p:cNvSpPr>
          <p:nvPr>
            <p:ph idx="1"/>
          </p:nvPr>
        </p:nvSpPr>
        <p:spPr/>
        <p:txBody>
          <a:bodyPr/>
          <a:lstStyle/>
          <a:p>
            <a:r>
              <a:rPr lang="en-US" dirty="0"/>
              <a:t>PHYS 390: Applied Computational Physics I</a:t>
            </a:r>
          </a:p>
          <a:p>
            <a:r>
              <a:rPr lang="en-US" dirty="0"/>
              <a:t>Emphasis on computational modeling</a:t>
            </a:r>
          </a:p>
          <a:p>
            <a:r>
              <a:rPr lang="en-US" dirty="0"/>
              <a:t>Emphasis on using computational techniques to solve physical systems, especially differential equations</a:t>
            </a:r>
          </a:p>
          <a:p>
            <a:r>
              <a:rPr lang="en-US" dirty="0"/>
              <a:t>Emphasis on designing, writing, and analyzing algorithms</a:t>
            </a:r>
          </a:p>
          <a:p>
            <a:r>
              <a:rPr lang="en-US" dirty="0"/>
              <a:t>Emphasis on computational topics important for physics</a:t>
            </a:r>
          </a:p>
        </p:txBody>
      </p:sp>
    </p:spTree>
    <p:extLst>
      <p:ext uri="{BB962C8B-B14F-4D97-AF65-F5344CB8AC3E}">
        <p14:creationId xmlns:p14="http://schemas.microsoft.com/office/powerpoint/2010/main" val="3353534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Revamp PHYS 391</a:t>
            </a:r>
          </a:p>
        </p:txBody>
      </p:sp>
      <p:sp>
        <p:nvSpPr>
          <p:cNvPr id="3" name="Content Placeholder 2"/>
          <p:cNvSpPr>
            <a:spLocks noGrp="1"/>
          </p:cNvSpPr>
          <p:nvPr>
            <p:ph idx="1"/>
          </p:nvPr>
        </p:nvSpPr>
        <p:spPr/>
        <p:txBody>
          <a:bodyPr>
            <a:normAutofit/>
          </a:bodyPr>
          <a:lstStyle/>
          <a:p>
            <a:r>
              <a:rPr lang="en-US" dirty="0"/>
              <a:t>PHYS 391: Applied Computational Physics II</a:t>
            </a:r>
          </a:p>
          <a:p>
            <a:r>
              <a:rPr lang="en-US" dirty="0"/>
              <a:t>Project-based course, some in teams</a:t>
            </a:r>
          </a:p>
          <a:p>
            <a:r>
              <a:rPr lang="en-US" dirty="0"/>
              <a:t>Emphasis on practical experience with tools and skills used in industry</a:t>
            </a:r>
          </a:p>
          <a:p>
            <a:pPr lvl="1"/>
            <a:r>
              <a:rPr lang="en-US" dirty="0"/>
              <a:t>Data analysis, data processing</a:t>
            </a:r>
          </a:p>
          <a:p>
            <a:pPr lvl="1"/>
            <a:r>
              <a:rPr lang="en-US" dirty="0"/>
              <a:t>3D modeling, 3D printing</a:t>
            </a:r>
          </a:p>
          <a:p>
            <a:pPr lvl="1"/>
            <a:r>
              <a:rPr lang="en-US" dirty="0"/>
              <a:t>Physical computing and microcontrollers</a:t>
            </a:r>
          </a:p>
          <a:p>
            <a:pPr lvl="1"/>
            <a:r>
              <a:rPr lang="en-US" dirty="0"/>
              <a:t>Control systems</a:t>
            </a:r>
          </a:p>
          <a:p>
            <a:r>
              <a:rPr lang="en-US" dirty="0"/>
              <a:t>Emphasis on presentation of results</a:t>
            </a:r>
          </a:p>
        </p:txBody>
      </p:sp>
    </p:spTree>
    <p:extLst>
      <p:ext uri="{BB962C8B-B14F-4D97-AF65-F5344CB8AC3E}">
        <p14:creationId xmlns:p14="http://schemas.microsoft.com/office/powerpoint/2010/main" val="1545027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Supplementing other courses</a:t>
            </a:r>
          </a:p>
        </p:txBody>
      </p:sp>
      <p:sp>
        <p:nvSpPr>
          <p:cNvPr id="3" name="Content Placeholder 2"/>
          <p:cNvSpPr>
            <a:spLocks noGrp="1"/>
          </p:cNvSpPr>
          <p:nvPr>
            <p:ph idx="1"/>
          </p:nvPr>
        </p:nvSpPr>
        <p:spPr/>
        <p:txBody>
          <a:bodyPr>
            <a:normAutofit/>
          </a:bodyPr>
          <a:lstStyle/>
          <a:p>
            <a:r>
              <a:rPr lang="en-US" dirty="0"/>
              <a:t>Development of computational skills should be integrated into the curriculum, rather than taught as isolated skills.</a:t>
            </a:r>
          </a:p>
          <a:p>
            <a:r>
              <a:rPr lang="en-US" dirty="0"/>
              <a:t>Working with data</a:t>
            </a:r>
          </a:p>
          <a:p>
            <a:r>
              <a:rPr lang="en-US" dirty="0"/>
              <a:t>Visualizing data</a:t>
            </a:r>
          </a:p>
          <a:p>
            <a:r>
              <a:rPr lang="en-US" dirty="0"/>
              <a:t>Automated data collection</a:t>
            </a:r>
          </a:p>
          <a:p>
            <a:r>
              <a:rPr lang="en-US" dirty="0"/>
              <a:t>Symbolic calculations</a:t>
            </a:r>
          </a:p>
          <a:p>
            <a:r>
              <a:rPr lang="en-US" dirty="0"/>
              <a:t>Large numerical calculations</a:t>
            </a:r>
          </a:p>
        </p:txBody>
      </p:sp>
    </p:spTree>
    <p:extLst>
      <p:ext uri="{BB962C8B-B14F-4D97-AF65-F5344CB8AC3E}">
        <p14:creationId xmlns:p14="http://schemas.microsoft.com/office/powerpoint/2010/main" val="2016626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a:t>Example – Freshman Physics II</a:t>
            </a:r>
          </a:p>
        </p:txBody>
      </p:sp>
      <p:sp>
        <p:nvSpPr>
          <p:cNvPr id="6" name="Content Placeholder 5"/>
          <p:cNvSpPr>
            <a:spLocks noGrp="1"/>
          </p:cNvSpPr>
          <p:nvPr>
            <p:ph sz="half" idx="1"/>
          </p:nvPr>
        </p:nvSpPr>
        <p:spPr>
          <a:xfrm>
            <a:off x="822960" y="1845734"/>
            <a:ext cx="4552604" cy="4023360"/>
          </a:xfrm>
        </p:spPr>
        <p:txBody>
          <a:bodyPr>
            <a:normAutofit/>
          </a:bodyPr>
          <a:lstStyle/>
          <a:p>
            <a:pPr>
              <a:tabLst>
                <a:tab pos="801688" algn="l"/>
              </a:tabLst>
            </a:pPr>
            <a:r>
              <a:rPr lang="en-US" dirty="0"/>
              <a:t>Topic: Solving for current throughout a large multi-branch circuit</a:t>
            </a:r>
          </a:p>
          <a:p>
            <a:r>
              <a:rPr lang="en-US" dirty="0"/>
              <a:t>Problem: Resulting system of equations is computationally intensive in all but the simplest and least interesting circuits</a:t>
            </a:r>
          </a:p>
          <a:p>
            <a:r>
              <a:rPr lang="en-US" dirty="0"/>
              <a:t>Computational skills:</a:t>
            </a:r>
          </a:p>
          <a:p>
            <a:pPr lvl="1"/>
            <a:r>
              <a:rPr lang="en-US" dirty="0"/>
              <a:t>Translate Kirchhoff’s laws into matrix form amenable to computation</a:t>
            </a:r>
          </a:p>
          <a:p>
            <a:pPr lvl="1"/>
            <a:r>
              <a:rPr lang="en-US" dirty="0"/>
              <a:t>Leverage linear algebra package to solve</a:t>
            </a:r>
          </a:p>
          <a:p>
            <a:r>
              <a:rPr lang="en-US" dirty="0"/>
              <a:t>Computational tools:</a:t>
            </a:r>
          </a:p>
          <a:p>
            <a:pPr lvl="1"/>
            <a:r>
              <a:rPr lang="en-US" dirty="0"/>
              <a:t>Python – NumPy</a:t>
            </a:r>
          </a:p>
        </p:txBody>
      </p:sp>
      <p:pic>
        <p:nvPicPr>
          <p:cNvPr id="13" name="Content Placeholder 12" descr="Applications"/>
          <p:cNvPicPr>
            <a:picLocks noGrp="1" noChangeAspect="1"/>
          </p:cNvPicPr>
          <p:nvPr>
            <p:ph sz="half" idx="2"/>
          </p:nvPr>
        </p:nvPicPr>
        <p:blipFill>
          <a:blip r:embed="rId2"/>
          <a:stretch>
            <a:fillRect/>
          </a:stretch>
        </p:blipFill>
        <p:spPr>
          <a:xfrm>
            <a:off x="5642257" y="2430396"/>
            <a:ext cx="3102213" cy="2854036"/>
          </a:xfrm>
          <a:prstGeom prst="rect">
            <a:avLst/>
          </a:prstGeom>
        </p:spPr>
      </p:pic>
    </p:spTree>
    <p:extLst>
      <p:ext uri="{BB962C8B-B14F-4D97-AF65-F5344CB8AC3E}">
        <p14:creationId xmlns:p14="http://schemas.microsoft.com/office/powerpoint/2010/main" val="1212388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a:t>Example – Quantum Mechanics</a:t>
            </a:r>
          </a:p>
        </p:txBody>
      </p:sp>
      <p:sp>
        <p:nvSpPr>
          <p:cNvPr id="6" name="Content Placeholder 5"/>
          <p:cNvSpPr>
            <a:spLocks noGrp="1"/>
          </p:cNvSpPr>
          <p:nvPr>
            <p:ph sz="half" idx="1"/>
          </p:nvPr>
        </p:nvSpPr>
        <p:spPr>
          <a:xfrm>
            <a:off x="822960" y="1845734"/>
            <a:ext cx="4552604" cy="4023360"/>
          </a:xfrm>
        </p:spPr>
        <p:txBody>
          <a:bodyPr>
            <a:normAutofit/>
          </a:bodyPr>
          <a:lstStyle/>
          <a:p>
            <a:pPr>
              <a:tabLst>
                <a:tab pos="801688" algn="l"/>
              </a:tabLst>
            </a:pPr>
            <a:r>
              <a:rPr lang="en-US" dirty="0"/>
              <a:t>Topic: Solving Schrödinger equation for a potential barrier</a:t>
            </a:r>
          </a:p>
          <a:p>
            <a:pPr>
              <a:tabLst>
                <a:tab pos="801688" algn="l"/>
              </a:tabLst>
            </a:pPr>
            <a:r>
              <a:rPr lang="en-US" dirty="0"/>
              <a:t>Problem: System of equations is very algebraically intensive</a:t>
            </a:r>
          </a:p>
          <a:p>
            <a:r>
              <a:rPr lang="en-US" dirty="0"/>
              <a:t>Computational skills:</a:t>
            </a:r>
          </a:p>
          <a:p>
            <a:pPr lvl="1"/>
            <a:r>
              <a:rPr lang="en-US" dirty="0"/>
              <a:t>Leverage computer algebra system to solve</a:t>
            </a:r>
          </a:p>
          <a:p>
            <a:r>
              <a:rPr lang="en-US" dirty="0"/>
              <a:t>Computational tools:</a:t>
            </a:r>
          </a:p>
          <a:p>
            <a:pPr lvl="1"/>
            <a:r>
              <a:rPr lang="en-US" dirty="0"/>
              <a:t>Python – SymPy</a:t>
            </a:r>
          </a:p>
          <a:p>
            <a:pPr lvl="1"/>
            <a:r>
              <a:rPr lang="en-US" dirty="0"/>
              <a:t>Mathematica</a:t>
            </a:r>
          </a:p>
          <a:p>
            <a:pPr lvl="1"/>
            <a:r>
              <a:rPr lang="en-US" dirty="0"/>
              <a:t>Maple</a:t>
            </a:r>
          </a:p>
        </p:txBody>
      </p:sp>
      <p:pic>
        <p:nvPicPr>
          <p:cNvPr id="10" name="Content Placeholder 9" descr="... Rectangular &lt;strong&gt;Potential&lt;/strong&gt; &lt;strong&gt;Barrier&lt;/strong&gt; - Normalisation - Physics Stack Exchange"/>
          <p:cNvPicPr>
            <a:picLocks noGrp="1" noChangeAspect="1"/>
          </p:cNvPicPr>
          <p:nvPr>
            <p:ph sz="half" idx="2"/>
          </p:nvPr>
        </p:nvPicPr>
        <p:blipFill>
          <a:blip r:embed="rId2"/>
          <a:stretch>
            <a:fillRect/>
          </a:stretch>
        </p:blipFill>
        <p:spPr>
          <a:xfrm>
            <a:off x="5375564" y="1893148"/>
            <a:ext cx="2990850" cy="1372954"/>
          </a:xfrm>
          <a:prstGeom prst="rect">
            <a:avLst/>
          </a:prstGeom>
        </p:spPr>
      </p:pic>
      <p:pic>
        <p:nvPicPr>
          <p:cNvPr id="9" name="Picture 8" descr="Screen Clipping"/>
          <p:cNvPicPr>
            <a:picLocks noChangeAspect="1"/>
          </p:cNvPicPr>
          <p:nvPr/>
        </p:nvPicPr>
        <p:blipFill>
          <a:blip r:embed="rId3"/>
          <a:stretch>
            <a:fillRect/>
          </a:stretch>
        </p:blipFill>
        <p:spPr>
          <a:xfrm>
            <a:off x="5392766" y="3602758"/>
            <a:ext cx="2956445" cy="2449626"/>
          </a:xfrm>
          <a:prstGeom prst="rect">
            <a:avLst/>
          </a:prstGeom>
        </p:spPr>
      </p:pic>
    </p:spTree>
    <p:extLst>
      <p:ext uri="{BB962C8B-B14F-4D97-AF65-F5344CB8AC3E}">
        <p14:creationId xmlns:p14="http://schemas.microsoft.com/office/powerpoint/2010/main" val="1868426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a:t>Example – PHYS/MATH 371</a:t>
            </a:r>
          </a:p>
        </p:txBody>
      </p:sp>
      <p:sp>
        <p:nvSpPr>
          <p:cNvPr id="6" name="Content Placeholder 5"/>
          <p:cNvSpPr>
            <a:spLocks noGrp="1"/>
          </p:cNvSpPr>
          <p:nvPr>
            <p:ph idx="1"/>
          </p:nvPr>
        </p:nvSpPr>
        <p:spPr/>
        <p:txBody>
          <a:bodyPr>
            <a:normAutofit/>
          </a:bodyPr>
          <a:lstStyle/>
          <a:p>
            <a:pPr>
              <a:tabLst>
                <a:tab pos="801688" algn="l"/>
              </a:tabLst>
            </a:pPr>
            <a:r>
              <a:rPr lang="en-US" dirty="0"/>
              <a:t>Topics: derivatives, integrals, eigensystems, Fourier series/transforms, power series, Laurent series, residues</a:t>
            </a:r>
          </a:p>
          <a:p>
            <a:pPr>
              <a:tabLst>
                <a:tab pos="801688" algn="l"/>
              </a:tabLst>
            </a:pPr>
            <a:r>
              <a:rPr lang="en-US" dirty="0"/>
              <a:t>Problem: All of these can quickly become intensive by hand, and computers are used in real world</a:t>
            </a:r>
          </a:p>
          <a:p>
            <a:pPr>
              <a:tabLst>
                <a:tab pos="801688" algn="l"/>
              </a:tabLst>
            </a:pPr>
            <a:r>
              <a:rPr lang="en-US" dirty="0"/>
              <a:t>Goal: Achieve parity between conceptual, work-by-hand, and work-by-computer</a:t>
            </a:r>
          </a:p>
          <a:p>
            <a:r>
              <a:rPr lang="en-US" dirty="0"/>
              <a:t>Computational skills:</a:t>
            </a:r>
          </a:p>
          <a:p>
            <a:pPr lvl="1"/>
            <a:r>
              <a:rPr lang="en-US" dirty="0"/>
              <a:t>Computational modeling</a:t>
            </a:r>
          </a:p>
          <a:p>
            <a:pPr lvl="1"/>
            <a:r>
              <a:rPr lang="en-US" dirty="0"/>
              <a:t>Making meaning of results</a:t>
            </a:r>
          </a:p>
          <a:p>
            <a:r>
              <a:rPr lang="en-US" dirty="0"/>
              <a:t>Computational tools:</a:t>
            </a:r>
          </a:p>
          <a:p>
            <a:pPr lvl="1"/>
            <a:r>
              <a:rPr lang="en-US" dirty="0"/>
              <a:t>Python – SymPy</a:t>
            </a:r>
          </a:p>
        </p:txBody>
      </p:sp>
    </p:spTree>
    <p:extLst>
      <p:ext uri="{BB962C8B-B14F-4D97-AF65-F5344CB8AC3E}">
        <p14:creationId xmlns:p14="http://schemas.microsoft.com/office/powerpoint/2010/main" val="165779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p>
        </p:txBody>
      </p:sp>
      <p:sp>
        <p:nvSpPr>
          <p:cNvPr id="4" name="Content Placeholder 3"/>
          <p:cNvSpPr>
            <a:spLocks noGrp="1"/>
          </p:cNvSpPr>
          <p:nvPr>
            <p:ph sz="half" idx="1"/>
          </p:nvPr>
        </p:nvSpPr>
        <p:spPr/>
        <p:txBody>
          <a:bodyPr>
            <a:normAutofit/>
          </a:bodyPr>
          <a:lstStyle/>
          <a:p>
            <a:r>
              <a:rPr lang="en-US" dirty="0"/>
              <a:t>Every tool, language, package, etc. you use at all requires </a:t>
            </a:r>
            <a:r>
              <a:rPr lang="en-US" dirty="0">
                <a:solidFill>
                  <a:schemeClr val="accent1"/>
                </a:solidFill>
              </a:rPr>
              <a:t>overhead</a:t>
            </a:r>
          </a:p>
          <a:p>
            <a:pPr marL="692150" lvl="1" indent="-346075">
              <a:buFont typeface="Cambria Math" panose="02040503050406030204" pitchFamily="18" charset="0"/>
              <a:buChar char="→"/>
            </a:pPr>
            <a:r>
              <a:rPr lang="en-US" dirty="0"/>
              <a:t>Standardize on tools</a:t>
            </a:r>
          </a:p>
          <a:p>
            <a:r>
              <a:rPr lang="en-US" dirty="0">
                <a:solidFill>
                  <a:schemeClr val="accent1"/>
                </a:solidFill>
              </a:rPr>
              <a:t>Adding new material </a:t>
            </a:r>
            <a:r>
              <a:rPr lang="en-US" dirty="0"/>
              <a:t>to curriculum</a:t>
            </a:r>
          </a:p>
          <a:p>
            <a:pPr marL="692150" lvl="1" indent="-346075">
              <a:buFont typeface="Cambria Math" panose="02040503050406030204" pitchFamily="18" charset="0"/>
              <a:buChar char="→"/>
            </a:pPr>
            <a:r>
              <a:rPr lang="en-US" dirty="0"/>
              <a:t>Augment existing topics where it makes sense</a:t>
            </a:r>
          </a:p>
          <a:p>
            <a:pPr marL="692150" lvl="1" indent="-346075">
              <a:buFont typeface="Cambria Math" panose="02040503050406030204" pitchFamily="18" charset="0"/>
              <a:buChar char="→"/>
            </a:pPr>
            <a:r>
              <a:rPr lang="en-US" dirty="0"/>
              <a:t>Be strategic</a:t>
            </a:r>
          </a:p>
          <a:p>
            <a:pPr lvl="0">
              <a:buClr>
                <a:srgbClr val="E48312"/>
              </a:buClr>
            </a:pPr>
            <a:r>
              <a:rPr lang="en-US" dirty="0">
                <a:solidFill>
                  <a:srgbClr val="000000">
                    <a:lumMod val="75000"/>
                    <a:lumOff val="25000"/>
                  </a:srgbClr>
                </a:solidFill>
              </a:rPr>
              <a:t>Coding is </a:t>
            </a:r>
            <a:r>
              <a:rPr lang="en-US" dirty="0">
                <a:solidFill>
                  <a:schemeClr val="accent1"/>
                </a:solidFill>
              </a:rPr>
              <a:t>hard </a:t>
            </a:r>
            <a:r>
              <a:rPr lang="en-US" dirty="0">
                <a:solidFill>
                  <a:srgbClr val="000000">
                    <a:lumMod val="75000"/>
                    <a:lumOff val="25000"/>
                  </a:srgbClr>
                </a:solidFill>
              </a:rPr>
              <a:t>and students have variety of backgrounds</a:t>
            </a:r>
          </a:p>
          <a:p>
            <a:pPr marL="692150" lvl="1" indent="-346075">
              <a:buClr>
                <a:srgbClr val="E48312"/>
              </a:buClr>
              <a:buFont typeface="Cambria Math" panose="02040503050406030204" pitchFamily="18" charset="0"/>
              <a:buChar char="→"/>
            </a:pPr>
            <a:r>
              <a:rPr lang="en-US" dirty="0">
                <a:solidFill>
                  <a:srgbClr val="000000">
                    <a:lumMod val="75000"/>
                    <a:lumOff val="25000"/>
                  </a:srgbClr>
                </a:solidFill>
              </a:rPr>
              <a:t>Scaffolding</a:t>
            </a:r>
          </a:p>
          <a:p>
            <a:pPr lvl="0">
              <a:buClr>
                <a:srgbClr val="E48312"/>
              </a:buClr>
            </a:pPr>
            <a:r>
              <a:rPr lang="en-US" dirty="0">
                <a:solidFill>
                  <a:srgbClr val="000000">
                    <a:lumMod val="75000"/>
                    <a:lumOff val="25000"/>
                  </a:srgbClr>
                </a:solidFill>
              </a:rPr>
              <a:t>Lack of textbook support</a:t>
            </a:r>
            <a:endParaRPr lang="en-US" dirty="0"/>
          </a:p>
        </p:txBody>
      </p:sp>
      <p:pic>
        <p:nvPicPr>
          <p:cNvPr id="6" name="Content Placeholder 5" descr="Screen Clipping"/>
          <p:cNvPicPr>
            <a:picLocks noGrp="1" noChangeAspect="1"/>
          </p:cNvPicPr>
          <p:nvPr>
            <p:ph sz="half" idx="2"/>
          </p:nvPr>
        </p:nvPicPr>
        <p:blipFill>
          <a:blip r:embed="rId2"/>
          <a:stretch>
            <a:fillRect/>
          </a:stretch>
        </p:blipFill>
        <p:spPr>
          <a:xfrm>
            <a:off x="5353456" y="1845734"/>
            <a:ext cx="2628087" cy="4022725"/>
          </a:xfrm>
        </p:spPr>
      </p:pic>
    </p:spTree>
    <p:extLst>
      <p:ext uri="{BB962C8B-B14F-4D97-AF65-F5344CB8AC3E}">
        <p14:creationId xmlns:p14="http://schemas.microsoft.com/office/powerpoint/2010/main" val="2087599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Math</a:t>
            </a:r>
          </a:p>
        </p:txBody>
      </p:sp>
      <p:pic>
        <p:nvPicPr>
          <p:cNvPr id="5" name="Content Placeholder 4"/>
          <p:cNvPicPr>
            <a:picLocks noGrp="1" noChangeAspect="1"/>
          </p:cNvPicPr>
          <p:nvPr>
            <p:ph idx="1"/>
          </p:nvPr>
        </p:nvPicPr>
        <p:blipFill>
          <a:blip r:embed="rId2"/>
          <a:stretch>
            <a:fillRect/>
          </a:stretch>
        </p:blipFill>
        <p:spPr>
          <a:xfrm>
            <a:off x="681585" y="2252664"/>
            <a:ext cx="7826550" cy="2596427"/>
          </a:xfrm>
          <a:prstGeom prst="rect">
            <a:avLst/>
          </a:prstGeom>
        </p:spPr>
      </p:pic>
      <p:sp>
        <p:nvSpPr>
          <p:cNvPr id="6" name="TextBox 5"/>
          <p:cNvSpPr txBox="1"/>
          <p:nvPr/>
        </p:nvSpPr>
        <p:spPr>
          <a:xfrm>
            <a:off x="5929746" y="4995062"/>
            <a:ext cx="2578389" cy="369332"/>
          </a:xfrm>
          <a:prstGeom prst="rect">
            <a:avLst/>
          </a:prstGeom>
          <a:noFill/>
        </p:spPr>
        <p:txBody>
          <a:bodyPr wrap="square" rtlCol="0">
            <a:spAutoFit/>
          </a:bodyPr>
          <a:lstStyle/>
          <a:p>
            <a:r>
              <a:rPr lang="en-US" dirty="0">
                <a:solidFill>
                  <a:schemeClr val="accent6">
                    <a:lumMod val="75000"/>
                  </a:schemeClr>
                </a:solidFill>
              </a:rPr>
              <a:t>computerbasedmath.org</a:t>
            </a:r>
          </a:p>
        </p:txBody>
      </p:sp>
    </p:spTree>
    <p:extLst>
      <p:ext uri="{BB962C8B-B14F-4D97-AF65-F5344CB8AC3E}">
        <p14:creationId xmlns:p14="http://schemas.microsoft.com/office/powerpoint/2010/main" val="3790434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Physics</a:t>
            </a:r>
          </a:p>
        </p:txBody>
      </p:sp>
      <p:sp>
        <p:nvSpPr>
          <p:cNvPr id="3" name="Content Placeholder 2"/>
          <p:cNvSpPr>
            <a:spLocks noGrp="1"/>
          </p:cNvSpPr>
          <p:nvPr>
            <p:ph idx="1"/>
          </p:nvPr>
        </p:nvSpPr>
        <p:spPr/>
        <p:txBody>
          <a:bodyPr/>
          <a:lstStyle/>
          <a:p>
            <a:r>
              <a:rPr lang="en-US" dirty="0">
                <a:solidFill>
                  <a:schemeClr val="accent1"/>
                </a:solidFill>
              </a:rPr>
              <a:t>“The American Association of Physics Teachers urges that every physics and astronomy department provide its majors and potential majors with appropriate instruction in computational physics.”</a:t>
            </a:r>
          </a:p>
          <a:p>
            <a:r>
              <a:rPr lang="en-US" dirty="0">
                <a:solidFill>
                  <a:schemeClr val="accent1"/>
                </a:solidFill>
              </a:rPr>
              <a:t>“almost all undergraduate students who take physics courses will use computational tools in their future careers even if they do not become practicing physicists.”</a:t>
            </a:r>
          </a:p>
          <a:p>
            <a:r>
              <a:rPr lang="en-US" dirty="0"/>
              <a:t>AAPT Statement on Computational Physics</a:t>
            </a:r>
          </a:p>
          <a:p>
            <a:r>
              <a:rPr lang="en-US" dirty="0">
                <a:solidFill>
                  <a:schemeClr val="accent1"/>
                </a:solidFill>
              </a:rPr>
              <a:t>“a curriculum in which computation is absent or plays a minor role is inauthentic to the contemporary discipline.”</a:t>
            </a:r>
          </a:p>
          <a:p>
            <a:r>
              <a:rPr lang="en-US" dirty="0"/>
              <a:t>Wolfgang Christian and Bradley Ambrose, “An Introduction to the Theme Double-Issue”, </a:t>
            </a:r>
            <a:r>
              <a:rPr lang="en-US" i="1" dirty="0"/>
              <a:t>Am. J. Phys. </a:t>
            </a:r>
            <a:r>
              <a:rPr lang="en-US" b="1" dirty="0"/>
              <a:t>76 </a:t>
            </a:r>
            <a:r>
              <a:rPr lang="en-US" dirty="0"/>
              <a:t>(4&amp;5), 293-294 (2008).</a:t>
            </a:r>
          </a:p>
        </p:txBody>
      </p:sp>
    </p:spTree>
    <p:extLst>
      <p:ext uri="{BB962C8B-B14F-4D97-AF65-F5344CB8AC3E}">
        <p14:creationId xmlns:p14="http://schemas.microsoft.com/office/powerpoint/2010/main" val="2087555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Math</a:t>
            </a:r>
          </a:p>
        </p:txBody>
      </p:sp>
      <p:pic>
        <p:nvPicPr>
          <p:cNvPr id="5" name="Content Placeholder 4"/>
          <p:cNvPicPr>
            <a:picLocks noGrp="1" noChangeAspect="1"/>
          </p:cNvPicPr>
          <p:nvPr>
            <p:ph idx="1"/>
          </p:nvPr>
        </p:nvPicPr>
        <p:blipFill>
          <a:blip r:embed="rId2"/>
          <a:stretch>
            <a:fillRect/>
          </a:stretch>
        </p:blipFill>
        <p:spPr>
          <a:xfrm>
            <a:off x="681585" y="2252664"/>
            <a:ext cx="7826550" cy="2596426"/>
          </a:xfrm>
          <a:prstGeom prst="rect">
            <a:avLst/>
          </a:prstGeom>
        </p:spPr>
      </p:pic>
      <p:sp>
        <p:nvSpPr>
          <p:cNvPr id="6" name="TextBox 5"/>
          <p:cNvSpPr txBox="1"/>
          <p:nvPr/>
        </p:nvSpPr>
        <p:spPr>
          <a:xfrm>
            <a:off x="5929746" y="4995062"/>
            <a:ext cx="2578389" cy="369332"/>
          </a:xfrm>
          <a:prstGeom prst="rect">
            <a:avLst/>
          </a:prstGeom>
          <a:noFill/>
        </p:spPr>
        <p:txBody>
          <a:bodyPr wrap="square" rtlCol="0">
            <a:spAutoFit/>
          </a:bodyPr>
          <a:lstStyle/>
          <a:p>
            <a:r>
              <a:rPr lang="en-US" dirty="0">
                <a:solidFill>
                  <a:schemeClr val="accent6">
                    <a:lumMod val="75000"/>
                  </a:schemeClr>
                </a:solidFill>
              </a:rPr>
              <a:t>computerbasedmath.org</a:t>
            </a:r>
          </a:p>
        </p:txBody>
      </p:sp>
    </p:spTree>
    <p:extLst>
      <p:ext uri="{BB962C8B-B14F-4D97-AF65-F5344CB8AC3E}">
        <p14:creationId xmlns:p14="http://schemas.microsoft.com/office/powerpoint/2010/main" val="24702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a:t>
            </a:r>
          </a:p>
        </p:txBody>
      </p:sp>
      <p:sp>
        <p:nvSpPr>
          <p:cNvPr id="3" name="Content Placeholder 2"/>
          <p:cNvSpPr>
            <a:spLocks noGrp="1"/>
          </p:cNvSpPr>
          <p:nvPr>
            <p:ph idx="1"/>
          </p:nvPr>
        </p:nvSpPr>
        <p:spPr/>
        <p:txBody>
          <a:bodyPr/>
          <a:lstStyle/>
          <a:p>
            <a:r>
              <a:rPr lang="en-US" dirty="0">
                <a:solidFill>
                  <a:schemeClr val="accent1"/>
                </a:solidFill>
              </a:rPr>
              <a:t>“An excellent mathematics program integrates the use of mathematical tools and technology as essential resources to help students learn and make sense of mathematical ideas, reason mathematically, and communicate their mathematical thinking”</a:t>
            </a:r>
          </a:p>
          <a:p>
            <a:r>
              <a:rPr lang="en-US" dirty="0"/>
              <a:t>NCTM and AMTE statements</a:t>
            </a:r>
          </a:p>
          <a:p>
            <a:r>
              <a:rPr lang="en-US" dirty="0">
                <a:solidFill>
                  <a:schemeClr val="accent1"/>
                </a:solidFill>
              </a:rPr>
              <a:t>“The importance of </a:t>
            </a:r>
            <a:r>
              <a:rPr lang="en-US" dirty="0" err="1">
                <a:solidFill>
                  <a:schemeClr val="accent1"/>
                </a:solidFill>
              </a:rPr>
              <a:t>maths</a:t>
            </a:r>
            <a:r>
              <a:rPr lang="en-US" dirty="0">
                <a:solidFill>
                  <a:schemeClr val="accent1"/>
                </a:solidFill>
              </a:rPr>
              <a:t> to jobs, society and thinking has exploded over the last few decades. Meanwhile, </a:t>
            </a:r>
            <a:r>
              <a:rPr lang="en-US" dirty="0" err="1">
                <a:solidFill>
                  <a:schemeClr val="accent1"/>
                </a:solidFill>
              </a:rPr>
              <a:t>maths</a:t>
            </a:r>
            <a:r>
              <a:rPr lang="en-US" dirty="0">
                <a:solidFill>
                  <a:schemeClr val="accent1"/>
                </a:solidFill>
              </a:rPr>
              <a:t> education is … diverging more and more from computational thinking–based problem-solving required by countries, industry, further education… and students”</a:t>
            </a:r>
          </a:p>
          <a:p>
            <a:r>
              <a:rPr lang="en-US" dirty="0"/>
              <a:t>computerbasedmath.org</a:t>
            </a:r>
          </a:p>
        </p:txBody>
      </p:sp>
    </p:spTree>
    <p:extLst>
      <p:ext uri="{BB962C8B-B14F-4D97-AF65-F5344CB8AC3E}">
        <p14:creationId xmlns:p14="http://schemas.microsoft.com/office/powerpoint/2010/main" val="2255544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814214618"/>
              </p:ext>
            </p:extLst>
          </p:nvPr>
        </p:nvGraphicFramePr>
        <p:xfrm>
          <a:off x="293688" y="571500"/>
          <a:ext cx="8556625" cy="5316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3574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167224049"/>
              </p:ext>
            </p:extLst>
          </p:nvPr>
        </p:nvGraphicFramePr>
        <p:xfrm>
          <a:off x="293688" y="571500"/>
          <a:ext cx="8556625" cy="5316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91844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Math</a:t>
            </a:r>
          </a:p>
        </p:txBody>
      </p:sp>
      <p:sp>
        <p:nvSpPr>
          <p:cNvPr id="6" name="TextBox 5"/>
          <p:cNvSpPr txBox="1"/>
          <p:nvPr/>
        </p:nvSpPr>
        <p:spPr>
          <a:xfrm>
            <a:off x="5929746" y="4995062"/>
            <a:ext cx="2578389" cy="369332"/>
          </a:xfrm>
          <a:prstGeom prst="rect">
            <a:avLst/>
          </a:prstGeom>
          <a:noFill/>
        </p:spPr>
        <p:txBody>
          <a:bodyPr wrap="square" rtlCol="0">
            <a:spAutoFit/>
          </a:bodyPr>
          <a:lstStyle/>
          <a:p>
            <a:r>
              <a:rPr lang="en-US" dirty="0">
                <a:solidFill>
                  <a:schemeClr val="accent6">
                    <a:lumMod val="75000"/>
                  </a:schemeClr>
                </a:solidFill>
              </a:rPr>
              <a:t>computerbasedmath.org</a:t>
            </a:r>
          </a:p>
        </p:txBody>
      </p:sp>
      <p:pic>
        <p:nvPicPr>
          <p:cNvPr id="4" name="Content Placeholder 3"/>
          <p:cNvPicPr>
            <a:picLocks noGrp="1" noChangeAspect="1"/>
          </p:cNvPicPr>
          <p:nvPr>
            <p:ph idx="1"/>
          </p:nvPr>
        </p:nvPicPr>
        <p:blipFill>
          <a:blip r:embed="rId2"/>
          <a:stretch>
            <a:fillRect/>
          </a:stretch>
        </p:blipFill>
        <p:spPr>
          <a:xfrm>
            <a:off x="1390997" y="2848269"/>
            <a:ext cx="4191585" cy="1991003"/>
          </a:xfrm>
        </p:spPr>
      </p:pic>
      <p:pic>
        <p:nvPicPr>
          <p:cNvPr id="7" name="Picture 6"/>
          <p:cNvPicPr>
            <a:picLocks noChangeAspect="1"/>
          </p:cNvPicPr>
          <p:nvPr/>
        </p:nvPicPr>
        <p:blipFill rotWithShape="1">
          <a:blip r:embed="rId3"/>
          <a:srcRect b="359"/>
          <a:stretch/>
        </p:blipFill>
        <p:spPr>
          <a:xfrm>
            <a:off x="5568727" y="2853032"/>
            <a:ext cx="1869992" cy="1986240"/>
          </a:xfrm>
          <a:prstGeom prst="rect">
            <a:avLst/>
          </a:prstGeom>
        </p:spPr>
      </p:pic>
    </p:spTree>
    <p:extLst>
      <p:ext uri="{BB962C8B-B14F-4D97-AF65-F5344CB8AC3E}">
        <p14:creationId xmlns:p14="http://schemas.microsoft.com/office/powerpoint/2010/main" val="1523441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Math</a:t>
            </a:r>
          </a:p>
        </p:txBody>
      </p:sp>
      <p:sp>
        <p:nvSpPr>
          <p:cNvPr id="6" name="TextBox 5"/>
          <p:cNvSpPr txBox="1"/>
          <p:nvPr/>
        </p:nvSpPr>
        <p:spPr>
          <a:xfrm>
            <a:off x="5929746" y="4995062"/>
            <a:ext cx="2578389" cy="369332"/>
          </a:xfrm>
          <a:prstGeom prst="rect">
            <a:avLst/>
          </a:prstGeom>
          <a:noFill/>
        </p:spPr>
        <p:txBody>
          <a:bodyPr wrap="square" rtlCol="0">
            <a:spAutoFit/>
          </a:bodyPr>
          <a:lstStyle/>
          <a:p>
            <a:r>
              <a:rPr lang="en-US" dirty="0">
                <a:solidFill>
                  <a:schemeClr val="accent6">
                    <a:lumMod val="75000"/>
                  </a:schemeClr>
                </a:solidFill>
              </a:rPr>
              <a:t>computerbasedmath.org</a:t>
            </a:r>
          </a:p>
        </p:txBody>
      </p:sp>
      <p:pic>
        <p:nvPicPr>
          <p:cNvPr id="4" name="Content Placeholder 3"/>
          <p:cNvPicPr>
            <a:picLocks noGrp="1" noChangeAspect="1"/>
          </p:cNvPicPr>
          <p:nvPr>
            <p:ph idx="1"/>
          </p:nvPr>
        </p:nvPicPr>
        <p:blipFill>
          <a:blip r:embed="rId2"/>
          <a:stretch>
            <a:fillRect/>
          </a:stretch>
        </p:blipFill>
        <p:spPr>
          <a:xfrm>
            <a:off x="1390997" y="2848269"/>
            <a:ext cx="4191585" cy="1991003"/>
          </a:xfrm>
        </p:spPr>
      </p:pic>
      <p:pic>
        <p:nvPicPr>
          <p:cNvPr id="7" name="Picture 6"/>
          <p:cNvPicPr>
            <a:picLocks noChangeAspect="1"/>
          </p:cNvPicPr>
          <p:nvPr/>
        </p:nvPicPr>
        <p:blipFill rotWithShape="1">
          <a:blip r:embed="rId3"/>
          <a:srcRect b="359"/>
          <a:stretch/>
        </p:blipFill>
        <p:spPr>
          <a:xfrm>
            <a:off x="4474209" y="2853032"/>
            <a:ext cx="1869992" cy="1986240"/>
          </a:xfrm>
          <a:prstGeom prst="rect">
            <a:avLst/>
          </a:prstGeom>
        </p:spPr>
      </p:pic>
    </p:spTree>
    <p:extLst>
      <p:ext uri="{BB962C8B-B14F-4D97-AF65-F5344CB8AC3E}">
        <p14:creationId xmlns:p14="http://schemas.microsoft.com/office/powerpoint/2010/main" val="8969625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Skills</a:t>
            </a:r>
          </a:p>
        </p:txBody>
      </p:sp>
      <p:sp>
        <p:nvSpPr>
          <p:cNvPr id="3" name="Content Placeholder 2"/>
          <p:cNvSpPr>
            <a:spLocks noGrp="1"/>
          </p:cNvSpPr>
          <p:nvPr>
            <p:ph sz="half" idx="1"/>
          </p:nvPr>
        </p:nvSpPr>
        <p:spPr/>
        <p:txBody>
          <a:bodyPr>
            <a:normAutofit/>
          </a:bodyPr>
          <a:lstStyle/>
          <a:p>
            <a:r>
              <a:rPr lang="en-US" dirty="0"/>
              <a:t>Fundamental computer skills</a:t>
            </a:r>
          </a:p>
          <a:p>
            <a:pPr lvl="1"/>
            <a:r>
              <a:rPr lang="en-US" dirty="0"/>
              <a:t>operating systems</a:t>
            </a:r>
          </a:p>
          <a:p>
            <a:pPr lvl="1"/>
            <a:r>
              <a:rPr lang="en-US" dirty="0"/>
              <a:t>file systems</a:t>
            </a:r>
          </a:p>
          <a:p>
            <a:pPr lvl="1"/>
            <a:r>
              <a:rPr lang="en-US" dirty="0"/>
              <a:t>coding</a:t>
            </a:r>
          </a:p>
          <a:p>
            <a:pPr lvl="1"/>
            <a:r>
              <a:rPr lang="en-US" dirty="0"/>
              <a:t>using computational tools</a:t>
            </a:r>
          </a:p>
          <a:p>
            <a:r>
              <a:rPr lang="en-US" dirty="0"/>
              <a:t>Technical computing skills</a:t>
            </a:r>
          </a:p>
          <a:p>
            <a:pPr lvl="1"/>
            <a:r>
              <a:rPr lang="en-US" dirty="0"/>
              <a:t>process data</a:t>
            </a:r>
          </a:p>
          <a:p>
            <a:pPr lvl="1"/>
            <a:r>
              <a:rPr lang="en-US" dirty="0"/>
              <a:t>visualize data</a:t>
            </a:r>
          </a:p>
        </p:txBody>
      </p:sp>
      <p:sp>
        <p:nvSpPr>
          <p:cNvPr id="4" name="Content Placeholder 3"/>
          <p:cNvSpPr>
            <a:spLocks noGrp="1"/>
          </p:cNvSpPr>
          <p:nvPr>
            <p:ph sz="half" idx="2"/>
          </p:nvPr>
        </p:nvSpPr>
        <p:spPr/>
        <p:txBody>
          <a:bodyPr>
            <a:normAutofit/>
          </a:bodyPr>
          <a:lstStyle/>
          <a:p>
            <a:r>
              <a:rPr lang="en-US" dirty="0"/>
              <a:t>Computational skills</a:t>
            </a:r>
          </a:p>
          <a:p>
            <a:pPr lvl="1"/>
            <a:r>
              <a:rPr lang="en-US" dirty="0"/>
              <a:t>translate models or algorithms into code</a:t>
            </a:r>
          </a:p>
          <a:p>
            <a:pPr lvl="1"/>
            <a:r>
              <a:rPr lang="en-US" dirty="0"/>
              <a:t>write/test/debug code</a:t>
            </a:r>
          </a:p>
          <a:p>
            <a:pPr lvl="1"/>
            <a:r>
              <a:rPr lang="en-US" dirty="0"/>
              <a:t>divide problem into manageable computational tasks</a:t>
            </a:r>
          </a:p>
          <a:p>
            <a:pPr lvl="1"/>
            <a:r>
              <a:rPr lang="en-US" dirty="0"/>
              <a:t>make meaning of results</a:t>
            </a:r>
          </a:p>
        </p:txBody>
      </p:sp>
    </p:spTree>
    <p:extLst>
      <p:ext uri="{BB962C8B-B14F-4D97-AF65-F5344CB8AC3E}">
        <p14:creationId xmlns:p14="http://schemas.microsoft.com/office/powerpoint/2010/main" val="391952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88820415"/>
              </p:ext>
            </p:extLst>
          </p:nvPr>
        </p:nvGraphicFramePr>
        <p:xfrm>
          <a:off x="-852055" y="277090"/>
          <a:ext cx="11284528" cy="5805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Cougar Puma: Historia de Una traición"/>
          <p:cNvPicPr>
            <a:picLocks noChangeAspect="1"/>
          </p:cNvPicPr>
          <p:nvPr/>
        </p:nvPicPr>
        <p:blipFill rotWithShape="1">
          <a:blip r:embed="rId7"/>
          <a:srcRect l="18613" r="14024"/>
          <a:stretch/>
        </p:blipFill>
        <p:spPr>
          <a:xfrm>
            <a:off x="1468582" y="4595318"/>
            <a:ext cx="822960" cy="813794"/>
          </a:xfrm>
          <a:prstGeom prst="rect">
            <a:avLst/>
          </a:prstGeom>
        </p:spPr>
      </p:pic>
      <p:pic>
        <p:nvPicPr>
          <p:cNvPr id="8" name="Picture 7" descr="differential equations - Plot Matlab &lt;strong&gt;icon&lt;/strong&gt; - &lt;strong&gt;Mathematica&lt;/strong&gt; Stack Exchange"/>
          <p:cNvPicPr>
            <a:picLocks noChangeAspect="1"/>
          </p:cNvPicPr>
          <p:nvPr/>
        </p:nvPicPr>
        <p:blipFill>
          <a:blip r:embed="rId8"/>
          <a:stretch>
            <a:fillRect/>
          </a:stretch>
        </p:blipFill>
        <p:spPr>
          <a:xfrm>
            <a:off x="788828" y="2481507"/>
            <a:ext cx="1005840" cy="878742"/>
          </a:xfrm>
          <a:prstGeom prst="rect">
            <a:avLst/>
          </a:prstGeom>
        </p:spPr>
      </p:pic>
      <p:pic>
        <p:nvPicPr>
          <p:cNvPr id="9" name="Picture 8" descr="&lt;strong&gt;Mathematica&lt;/strong&gt; Logos thru its History"/>
          <p:cNvPicPr>
            <a:picLocks noChangeAspect="1"/>
          </p:cNvPicPr>
          <p:nvPr/>
        </p:nvPicPr>
        <p:blipFill>
          <a:blip r:embed="rId9"/>
          <a:stretch>
            <a:fillRect/>
          </a:stretch>
        </p:blipFill>
        <p:spPr>
          <a:xfrm>
            <a:off x="2394571" y="68051"/>
            <a:ext cx="1097280" cy="1154110"/>
          </a:xfrm>
          <a:prstGeom prst="rect">
            <a:avLst/>
          </a:prstGeom>
        </p:spPr>
      </p:pic>
      <p:pic>
        <p:nvPicPr>
          <p:cNvPr id="10" name="Picture 9" descr="Evaluate &lt;strong&gt;Maple&lt;/strong&gt; T.A."/>
          <p:cNvPicPr>
            <a:picLocks noChangeAspect="1"/>
          </p:cNvPicPr>
          <p:nvPr/>
        </p:nvPicPr>
        <p:blipFill rotWithShape="1">
          <a:blip r:embed="rId10"/>
          <a:srcRect l="5914" r="10876" b="19572"/>
          <a:stretch/>
        </p:blipFill>
        <p:spPr>
          <a:xfrm>
            <a:off x="1468582" y="1157526"/>
            <a:ext cx="914400" cy="883835"/>
          </a:xfrm>
          <a:prstGeom prst="rect">
            <a:avLst/>
          </a:prstGeom>
        </p:spPr>
      </p:pic>
      <p:pic>
        <p:nvPicPr>
          <p:cNvPr id="11" name="Picture 10" descr="El viaje del navegante: Calcular tiempos de ejecución, en &lt;strong&gt;Python&lt;/strong&gt;"/>
          <p:cNvPicPr>
            <a:picLocks noChangeAspect="1"/>
          </p:cNvPicPr>
          <p:nvPr/>
        </p:nvPicPr>
        <p:blipFill rotWithShape="1">
          <a:blip r:embed="rId11">
            <a:clrChange>
              <a:clrFrom>
                <a:srgbClr val="F9F8F4"/>
              </a:clrFrom>
              <a:clrTo>
                <a:srgbClr val="F9F8F4">
                  <a:alpha val="0"/>
                </a:srgbClr>
              </a:clrTo>
            </a:clrChange>
          </a:blip>
          <a:srcRect l="22849" r="23818" b="23684"/>
          <a:stretch/>
        </p:blipFill>
        <p:spPr>
          <a:xfrm>
            <a:off x="6592922" y="203259"/>
            <a:ext cx="914400" cy="979871"/>
          </a:xfrm>
          <a:prstGeom prst="rect">
            <a:avLst/>
          </a:prstGeom>
        </p:spPr>
      </p:pic>
      <p:pic>
        <p:nvPicPr>
          <p:cNvPr id="12" name="Picture 11" descr="&lt;strong&gt;C++&lt;/strong&gt; | Windows Phone Apps+Games Store (United States)"/>
          <p:cNvPicPr>
            <a:picLocks noChangeAspect="1"/>
          </p:cNvPicPr>
          <p:nvPr/>
        </p:nvPicPr>
        <p:blipFill>
          <a:blip r:embed="rId12"/>
          <a:stretch>
            <a:fillRect/>
          </a:stretch>
        </p:blipFill>
        <p:spPr>
          <a:xfrm>
            <a:off x="7484383" y="1439066"/>
            <a:ext cx="1005840" cy="1005840"/>
          </a:xfrm>
          <a:prstGeom prst="rect">
            <a:avLst/>
          </a:prstGeom>
        </p:spPr>
      </p:pic>
      <p:pic>
        <p:nvPicPr>
          <p:cNvPr id="13" name="Picture 12"/>
          <p:cNvPicPr>
            <a:picLocks noChangeAspect="1"/>
          </p:cNvPicPr>
          <p:nvPr/>
        </p:nvPicPr>
        <p:blipFill rotWithShape="1">
          <a:blip r:embed="rId13"/>
          <a:srcRect l="20523" t="29166" r="17047"/>
          <a:stretch/>
        </p:blipFill>
        <p:spPr bwMode="auto">
          <a:xfrm>
            <a:off x="7507322" y="3306473"/>
            <a:ext cx="914400" cy="851770"/>
          </a:xfrm>
          <a:prstGeom prst="rect">
            <a:avLst/>
          </a:prstGeom>
          <a:ln>
            <a:noFill/>
          </a:ln>
          <a:extLst>
            <a:ext uri="{53640926-AAD7-44D8-BBD7-CCE9431645EC}">
              <a14:shadowObscured xmlns:a14="http://schemas.microsoft.com/office/drawing/2010/main"/>
            </a:ext>
          </a:extLst>
        </p:spPr>
      </p:pic>
      <p:pic>
        <p:nvPicPr>
          <p:cNvPr id="14" name="Picture 13"/>
          <p:cNvPicPr>
            <a:picLocks noChangeAspect="1"/>
          </p:cNvPicPr>
          <p:nvPr/>
        </p:nvPicPr>
        <p:blipFill>
          <a:blip r:embed="rId14"/>
          <a:stretch>
            <a:fillRect/>
          </a:stretch>
        </p:blipFill>
        <p:spPr>
          <a:xfrm>
            <a:off x="6154347" y="5339837"/>
            <a:ext cx="868680" cy="868680"/>
          </a:xfrm>
          <a:prstGeom prst="rect">
            <a:avLst/>
          </a:prstGeom>
        </p:spPr>
      </p:pic>
      <p:pic>
        <p:nvPicPr>
          <p:cNvPr id="15" name="Picture 14" descr="C:\Users\cberggren\OneDrive\Work\PHYS 390 2016f\Lecture Notes\pics\jupyter logo.png"/>
          <p:cNvPicPr>
            <a:picLocks noChangeAspect="1"/>
          </p:cNvPicPr>
          <p:nvPr/>
        </p:nvPicPr>
        <p:blipFill rotWithShape="1">
          <a:blip r:embed="rId15">
            <a:extLst>
              <a:ext uri="{28A0092B-C50C-407E-A947-70E740481C1C}">
                <a14:useLocalDpi xmlns:a14="http://schemas.microsoft.com/office/drawing/2010/main" val="0"/>
              </a:ext>
            </a:extLst>
          </a:blip>
          <a:srcRect l="31309" r="29378"/>
          <a:stretch/>
        </p:blipFill>
        <p:spPr bwMode="auto">
          <a:xfrm>
            <a:off x="7218990" y="4367282"/>
            <a:ext cx="1005840" cy="107246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9953458"/>
      </p:ext>
    </p:extLst>
  </p:cSld>
  <p:clrMapOvr>
    <a:masterClrMapping/>
  </p:clrMapOvr>
</p:sld>
</file>

<file path=ppt/theme/theme1.xml><?xml version="1.0" encoding="utf-8"?>
<a:theme xmlns:a="http://schemas.openxmlformats.org/drawingml/2006/main" name="Retrospect">
  <a:themeElements>
    <a:clrScheme name="Custom 3">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8629</TotalTime>
  <Words>787</Words>
  <Application>Microsoft Office PowerPoint</Application>
  <PresentationFormat>On-screen Show (4:3)</PresentationFormat>
  <Paragraphs>138</Paragraphs>
  <Slides>20</Slides>
  <Notes>4</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Calibri Light</vt:lpstr>
      <vt:lpstr>Cambria Math</vt:lpstr>
      <vt:lpstr>Retrospect</vt:lpstr>
      <vt:lpstr>Integrating Computation into STEM Curriculum</vt:lpstr>
      <vt:lpstr>Physics</vt:lpstr>
      <vt:lpstr>Math</vt:lpstr>
      <vt:lpstr>PowerPoint Presentation</vt:lpstr>
      <vt:lpstr>PowerPoint Presentation</vt:lpstr>
      <vt:lpstr>Math</vt:lpstr>
      <vt:lpstr>Math</vt:lpstr>
      <vt:lpstr>Skills</vt:lpstr>
      <vt:lpstr>PowerPoint Presentation</vt:lpstr>
      <vt:lpstr>Rationale</vt:lpstr>
      <vt:lpstr>Comprehensive update to the physics major</vt:lpstr>
      <vt:lpstr>Revamp PHYS 390</vt:lpstr>
      <vt:lpstr>Revamp PHYS 391</vt:lpstr>
      <vt:lpstr>Supplementing other courses</vt:lpstr>
      <vt:lpstr>Example – Freshman Physics II</vt:lpstr>
      <vt:lpstr>Example – Quantum Mechanics</vt:lpstr>
      <vt:lpstr>Example – PHYS/MATH 371</vt:lpstr>
      <vt:lpstr>Challenges</vt:lpstr>
      <vt:lpstr>Math</vt:lpstr>
      <vt:lpstr>Math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Developments in Geneva</dc:title>
  <dc:creator>Calvin Berggren</dc:creator>
  <cp:lastModifiedBy>Calvin Berggren</cp:lastModifiedBy>
  <cp:revision>720</cp:revision>
  <cp:lastPrinted>2013-07-11T14:24:47Z</cp:lastPrinted>
  <dcterms:created xsi:type="dcterms:W3CDTF">2013-06-25T18:02:00Z</dcterms:created>
  <dcterms:modified xsi:type="dcterms:W3CDTF">2017-05-17T07:14:27Z</dcterms:modified>
</cp:coreProperties>
</file>